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41148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D25B5BBA-08C9-4580-99E3-6B87AF4F4725}">
          <p14:sldIdLst>
            <p14:sldId id="256"/>
            <p14:sldId id="257"/>
          </p14:sldIdLst>
        </p14:section>
        <p14:section name="Template 1" id="{A701E820-61DA-4647-BECF-0A7FEFF76FB4}">
          <p14:sldIdLst>
            <p14:sldId id="258"/>
            <p14:sldId id="259"/>
          </p14:sldIdLst>
        </p14:section>
        <p14:section name="Template 2" id="{EE948C75-DBC0-43F2-9F4E-EA1153902757}">
          <p14:sldIdLst>
            <p14:sldId id="260"/>
            <p14:sldId id="261"/>
          </p14:sldIdLst>
        </p14:section>
        <p14:section name="Template 3" id="{14B2D223-905F-41F2-AA53-2482264C17DF}">
          <p14:sldIdLst>
            <p14:sldId id="262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1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F2FD"/>
    <a:srgbClr val="E4E4E4"/>
    <a:srgbClr val="4690B7"/>
    <a:srgbClr val="4791B8"/>
    <a:srgbClr val="3580A8"/>
    <a:srgbClr val="65A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5F914D-5F43-4EAA-87C9-ED62080E43AC}" v="76" dt="2025-10-17T16:16:30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 showGuides="1">
      <p:cViewPr varScale="1">
        <p:scale>
          <a:sx n="72" d="100"/>
          <a:sy n="72" d="100"/>
        </p:scale>
        <p:origin x="3972" y="90"/>
      </p:cViewPr>
      <p:guideLst>
        <p:guide orient="horz" pos="3240"/>
        <p:guide pos="1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morette, Laura" userId="231d9543-ee48-4303-8632-b2c592304cc9" providerId="ADAL" clId="{B35F914D-5F43-4EAA-87C9-ED62080E43AC}"/>
    <pc:docChg chg="undo custSel addSld modSld modMainMaster addSection modSection">
      <pc:chgData name="Lamorette, Laura" userId="231d9543-ee48-4303-8632-b2c592304cc9" providerId="ADAL" clId="{B35F914D-5F43-4EAA-87C9-ED62080E43AC}" dt="2025-10-17T16:16:30.493" v="3323" actId="14826"/>
      <pc:docMkLst>
        <pc:docMk/>
      </pc:docMkLst>
      <pc:sldChg chg="addSp delSp modSp mod modClrScheme modShow chgLayout">
        <pc:chgData name="Lamorette, Laura" userId="231d9543-ee48-4303-8632-b2c592304cc9" providerId="ADAL" clId="{B35F914D-5F43-4EAA-87C9-ED62080E43AC}" dt="2025-09-29T15:05:10.897" v="1133" actId="700"/>
        <pc:sldMkLst>
          <pc:docMk/>
          <pc:sldMk cId="1881389616" sldId="256"/>
        </pc:sldMkLst>
        <pc:spChg chg="add mod">
          <ac:chgData name="Lamorette, Laura" userId="231d9543-ee48-4303-8632-b2c592304cc9" providerId="ADAL" clId="{B35F914D-5F43-4EAA-87C9-ED62080E43AC}" dt="2025-09-25T15:29:21.367" v="17" actId="1035"/>
          <ac:spMkLst>
            <pc:docMk/>
            <pc:sldMk cId="1881389616" sldId="256"/>
            <ac:spMk id="4" creationId="{FD626A5A-59FF-1541-1862-B2C49CE1B4EC}"/>
          </ac:spMkLst>
        </pc:spChg>
        <pc:spChg chg="add mod">
          <ac:chgData name="Lamorette, Laura" userId="231d9543-ee48-4303-8632-b2c592304cc9" providerId="ADAL" clId="{B35F914D-5F43-4EAA-87C9-ED62080E43AC}" dt="2025-09-25T15:32:24.527" v="72" actId="1036"/>
          <ac:spMkLst>
            <pc:docMk/>
            <pc:sldMk cId="1881389616" sldId="256"/>
            <ac:spMk id="5" creationId="{895FDD24-8BB3-F1BA-B71F-5244BE5493ED}"/>
          </ac:spMkLst>
        </pc:spChg>
        <pc:spChg chg="add mod">
          <ac:chgData name="Lamorette, Laura" userId="231d9543-ee48-4303-8632-b2c592304cc9" providerId="ADAL" clId="{B35F914D-5F43-4EAA-87C9-ED62080E43AC}" dt="2025-09-25T15:32:24.527" v="72" actId="1036"/>
          <ac:spMkLst>
            <pc:docMk/>
            <pc:sldMk cId="1881389616" sldId="256"/>
            <ac:spMk id="6" creationId="{9ACEE0FE-E2AA-4AFF-AE50-38DD6A2BE8FC}"/>
          </ac:spMkLst>
        </pc:spChg>
        <pc:spChg chg="add mod">
          <ac:chgData name="Lamorette, Laura" userId="231d9543-ee48-4303-8632-b2c592304cc9" providerId="ADAL" clId="{B35F914D-5F43-4EAA-87C9-ED62080E43AC}" dt="2025-09-25T15:32:42.837" v="75" actId="14100"/>
          <ac:spMkLst>
            <pc:docMk/>
            <pc:sldMk cId="1881389616" sldId="256"/>
            <ac:spMk id="7" creationId="{64895655-FF7E-A43D-A753-28C9CE591816}"/>
          </ac:spMkLst>
        </pc:spChg>
        <pc:spChg chg="add mod">
          <ac:chgData name="Lamorette, Laura" userId="231d9543-ee48-4303-8632-b2c592304cc9" providerId="ADAL" clId="{B35F914D-5F43-4EAA-87C9-ED62080E43AC}" dt="2025-09-25T15:33:00.071" v="79" actId="14100"/>
          <ac:spMkLst>
            <pc:docMk/>
            <pc:sldMk cId="1881389616" sldId="256"/>
            <ac:spMk id="8" creationId="{36BB3442-832F-5EF2-3372-B523AF3566F8}"/>
          </ac:spMkLst>
        </pc:spChg>
        <pc:spChg chg="add mod">
          <ac:chgData name="Lamorette, Laura" userId="231d9543-ee48-4303-8632-b2c592304cc9" providerId="ADAL" clId="{B35F914D-5F43-4EAA-87C9-ED62080E43AC}" dt="2025-09-25T15:34:31.504" v="583" actId="255"/>
          <ac:spMkLst>
            <pc:docMk/>
            <pc:sldMk cId="1881389616" sldId="256"/>
            <ac:spMk id="9" creationId="{1D1FCF53-6343-AED9-C026-94599E25C61C}"/>
          </ac:spMkLst>
        </pc:spChg>
        <pc:spChg chg="add mod">
          <ac:chgData name="Lamorette, Laura" userId="231d9543-ee48-4303-8632-b2c592304cc9" providerId="ADAL" clId="{B35F914D-5F43-4EAA-87C9-ED62080E43AC}" dt="2025-09-25T15:30:35.364" v="29" actId="12"/>
          <ac:spMkLst>
            <pc:docMk/>
            <pc:sldMk cId="1881389616" sldId="256"/>
            <ac:spMk id="10" creationId="{81EE692C-DB17-983E-CE57-0FC51AFEB3AD}"/>
          </ac:spMkLst>
        </pc:spChg>
        <pc:spChg chg="add mod">
          <ac:chgData name="Lamorette, Laura" userId="231d9543-ee48-4303-8632-b2c592304cc9" providerId="ADAL" clId="{B35F914D-5F43-4EAA-87C9-ED62080E43AC}" dt="2025-09-25T15:30:58.980" v="34" actId="12"/>
          <ac:spMkLst>
            <pc:docMk/>
            <pc:sldMk cId="1881389616" sldId="256"/>
            <ac:spMk id="11" creationId="{1F59D629-461C-92B0-5ED5-690D5C48BBE8}"/>
          </ac:spMkLst>
        </pc:spChg>
      </pc:sldChg>
      <pc:sldChg chg="addSp delSp modSp new mod modClrScheme modShow chgLayout">
        <pc:chgData name="Lamorette, Laura" userId="231d9543-ee48-4303-8632-b2c592304cc9" providerId="ADAL" clId="{B35F914D-5F43-4EAA-87C9-ED62080E43AC}" dt="2025-10-09T23:34:53.076" v="2193" actId="20577"/>
        <pc:sldMkLst>
          <pc:docMk/>
          <pc:sldMk cId="501988769" sldId="257"/>
        </pc:sldMkLst>
        <pc:spChg chg="add mod">
          <ac:chgData name="Lamorette, Laura" userId="231d9543-ee48-4303-8632-b2c592304cc9" providerId="ADAL" clId="{B35F914D-5F43-4EAA-87C9-ED62080E43AC}" dt="2025-09-25T15:43:29.277" v="756" actId="1036"/>
          <ac:spMkLst>
            <pc:docMk/>
            <pc:sldMk cId="501988769" sldId="257"/>
            <ac:spMk id="4" creationId="{FF5E6CFD-0EF1-421D-C265-B3C13998BCB8}"/>
          </ac:spMkLst>
        </pc:spChg>
        <pc:spChg chg="add mod">
          <ac:chgData name="Lamorette, Laura" userId="231d9543-ee48-4303-8632-b2c592304cc9" providerId="ADAL" clId="{B35F914D-5F43-4EAA-87C9-ED62080E43AC}" dt="2025-09-25T15:43:29.277" v="756" actId="1036"/>
          <ac:spMkLst>
            <pc:docMk/>
            <pc:sldMk cId="501988769" sldId="257"/>
            <ac:spMk id="5" creationId="{48C52B6F-41E2-E146-7C41-6DFE070B017B}"/>
          </ac:spMkLst>
        </pc:spChg>
        <pc:spChg chg="add mod">
          <ac:chgData name="Lamorette, Laura" userId="231d9543-ee48-4303-8632-b2c592304cc9" providerId="ADAL" clId="{B35F914D-5F43-4EAA-87C9-ED62080E43AC}" dt="2025-10-09T23:34:53.076" v="2193" actId="20577"/>
          <ac:spMkLst>
            <pc:docMk/>
            <pc:sldMk cId="501988769" sldId="257"/>
            <ac:spMk id="6" creationId="{7CB8931F-7101-6C8F-111E-CDB93BE0F7D9}"/>
          </ac:spMkLst>
        </pc:spChg>
        <pc:spChg chg="add mod">
          <ac:chgData name="Lamorette, Laura" userId="231d9543-ee48-4303-8632-b2c592304cc9" providerId="ADAL" clId="{B35F914D-5F43-4EAA-87C9-ED62080E43AC}" dt="2025-09-25T15:40:22.174" v="623" actId="3064"/>
          <ac:spMkLst>
            <pc:docMk/>
            <pc:sldMk cId="501988769" sldId="257"/>
            <ac:spMk id="7" creationId="{124DE240-0264-F25E-E51A-DA089CC71158}"/>
          </ac:spMkLst>
        </pc:spChg>
        <pc:spChg chg="add mod">
          <ac:chgData name="Lamorette, Laura" userId="231d9543-ee48-4303-8632-b2c592304cc9" providerId="ADAL" clId="{B35F914D-5F43-4EAA-87C9-ED62080E43AC}" dt="2025-09-25T15:45:40.006" v="1072" actId="208"/>
          <ac:spMkLst>
            <pc:docMk/>
            <pc:sldMk cId="501988769" sldId="257"/>
            <ac:spMk id="10" creationId="{FA0A0A19-5B15-A766-9475-C804474251E6}"/>
          </ac:spMkLst>
        </pc:spChg>
        <pc:spChg chg="add mod">
          <ac:chgData name="Lamorette, Laura" userId="231d9543-ee48-4303-8632-b2c592304cc9" providerId="ADAL" clId="{B35F914D-5F43-4EAA-87C9-ED62080E43AC}" dt="2025-09-25T15:44:49.985" v="1066" actId="1076"/>
          <ac:spMkLst>
            <pc:docMk/>
            <pc:sldMk cId="501988769" sldId="257"/>
            <ac:spMk id="12" creationId="{20DEF65B-5FA7-60D5-E603-27390103C3F9}"/>
          </ac:spMkLst>
        </pc:spChg>
        <pc:spChg chg="add mod">
          <ac:chgData name="Lamorette, Laura" userId="231d9543-ee48-4303-8632-b2c592304cc9" providerId="ADAL" clId="{B35F914D-5F43-4EAA-87C9-ED62080E43AC}" dt="2025-09-25T15:44:56.572" v="1069" actId="1035"/>
          <ac:spMkLst>
            <pc:docMk/>
            <pc:sldMk cId="501988769" sldId="257"/>
            <ac:spMk id="13" creationId="{04804C6D-8D38-9356-03ED-A02D97CE1AD0}"/>
          </ac:spMkLst>
        </pc:spChg>
      </pc:sldChg>
      <pc:sldChg chg="addSp delSp modSp new mod">
        <pc:chgData name="Lamorette, Laura" userId="231d9543-ee48-4303-8632-b2c592304cc9" providerId="ADAL" clId="{B35F914D-5F43-4EAA-87C9-ED62080E43AC}" dt="2025-10-09T23:32:36.335" v="2107" actId="1076"/>
        <pc:sldMkLst>
          <pc:docMk/>
          <pc:sldMk cId="2193233035" sldId="258"/>
        </pc:sldMkLst>
        <pc:spChg chg="add mod">
          <ac:chgData name="Lamorette, Laura" userId="231d9543-ee48-4303-8632-b2c592304cc9" providerId="ADAL" clId="{B35F914D-5F43-4EAA-87C9-ED62080E43AC}" dt="2025-09-29T16:26:24.017" v="1394" actId="1076"/>
          <ac:spMkLst>
            <pc:docMk/>
            <pc:sldMk cId="2193233035" sldId="258"/>
            <ac:spMk id="2" creationId="{129923D5-6FAD-2734-24F3-6A0D9EB7D97F}"/>
          </ac:spMkLst>
        </pc:spChg>
        <pc:spChg chg="add mod">
          <ac:chgData name="Lamorette, Laura" userId="231d9543-ee48-4303-8632-b2c592304cc9" providerId="ADAL" clId="{B35F914D-5F43-4EAA-87C9-ED62080E43AC}" dt="2025-09-29T16:27:25.793" v="1420" actId="20577"/>
          <ac:spMkLst>
            <pc:docMk/>
            <pc:sldMk cId="2193233035" sldId="258"/>
            <ac:spMk id="3" creationId="{77F53D3A-F40A-5AA1-AC17-B6D0E40C6518}"/>
          </ac:spMkLst>
        </pc:spChg>
        <pc:spChg chg="add mod">
          <ac:chgData name="Lamorette, Laura" userId="231d9543-ee48-4303-8632-b2c592304cc9" providerId="ADAL" clId="{B35F914D-5F43-4EAA-87C9-ED62080E43AC}" dt="2025-09-29T16:24:49.720" v="1161" actId="14100"/>
          <ac:spMkLst>
            <pc:docMk/>
            <pc:sldMk cId="2193233035" sldId="258"/>
            <ac:spMk id="4" creationId="{D4E16D91-E4C4-CC7C-600F-1D76A819A8C6}"/>
          </ac:spMkLst>
        </pc:spChg>
        <pc:spChg chg="add mod">
          <ac:chgData name="Lamorette, Laura" userId="231d9543-ee48-4303-8632-b2c592304cc9" providerId="ADAL" clId="{B35F914D-5F43-4EAA-87C9-ED62080E43AC}" dt="2025-09-29T16:25:55.298" v="1391" actId="948"/>
          <ac:spMkLst>
            <pc:docMk/>
            <pc:sldMk cId="2193233035" sldId="258"/>
            <ac:spMk id="5" creationId="{BDEE46EA-7240-5FBE-84E6-D5F5A9806509}"/>
          </ac:spMkLst>
        </pc:spChg>
        <pc:spChg chg="add mod">
          <ac:chgData name="Lamorette, Laura" userId="231d9543-ee48-4303-8632-b2c592304cc9" providerId="ADAL" clId="{B35F914D-5F43-4EAA-87C9-ED62080E43AC}" dt="2025-10-09T23:32:36.335" v="2107" actId="1076"/>
          <ac:spMkLst>
            <pc:docMk/>
            <pc:sldMk cId="2193233035" sldId="258"/>
            <ac:spMk id="6" creationId="{A45FCF6A-0AB9-A054-58D2-49A6E6544997}"/>
          </ac:spMkLst>
        </pc:spChg>
        <pc:cxnChg chg="add mod">
          <ac:chgData name="Lamorette, Laura" userId="231d9543-ee48-4303-8632-b2c592304cc9" providerId="ADAL" clId="{B35F914D-5F43-4EAA-87C9-ED62080E43AC}" dt="2025-10-09T23:31:50.930" v="2099" actId="554"/>
          <ac:cxnSpMkLst>
            <pc:docMk/>
            <pc:sldMk cId="2193233035" sldId="258"/>
            <ac:cxnSpMk id="7" creationId="{AC054F3C-0B48-7E82-7E7B-4775920412AA}"/>
          </ac:cxnSpMkLst>
        </pc:cxnChg>
        <pc:cxnChg chg="add mod">
          <ac:chgData name="Lamorette, Laura" userId="231d9543-ee48-4303-8632-b2c592304cc9" providerId="ADAL" clId="{B35F914D-5F43-4EAA-87C9-ED62080E43AC}" dt="2025-10-09T23:31:50.930" v="2099" actId="554"/>
          <ac:cxnSpMkLst>
            <pc:docMk/>
            <pc:sldMk cId="2193233035" sldId="258"/>
            <ac:cxnSpMk id="8" creationId="{72717F56-1B03-E2DC-DDBA-2A2EEEA3364F}"/>
          </ac:cxnSpMkLst>
        </pc:cxnChg>
      </pc:sldChg>
      <pc:sldChg chg="addSp delSp modSp new mod modClrScheme chgLayout">
        <pc:chgData name="Lamorette, Laura" userId="231d9543-ee48-4303-8632-b2c592304cc9" providerId="ADAL" clId="{B35F914D-5F43-4EAA-87C9-ED62080E43AC}" dt="2025-10-09T23:37:46.073" v="2206" actId="1076"/>
        <pc:sldMkLst>
          <pc:docMk/>
          <pc:sldMk cId="160127054" sldId="259"/>
        </pc:sldMkLst>
        <pc:spChg chg="add mod">
          <ac:chgData name="Lamorette, Laura" userId="231d9543-ee48-4303-8632-b2c592304cc9" providerId="ADAL" clId="{B35F914D-5F43-4EAA-87C9-ED62080E43AC}" dt="2025-10-09T23:36:59.200" v="2195" actId="1076"/>
          <ac:spMkLst>
            <pc:docMk/>
            <pc:sldMk cId="160127054" sldId="259"/>
            <ac:spMk id="2" creationId="{BED00E2D-4981-A46C-96CD-F0072A7CE73A}"/>
          </ac:spMkLst>
        </pc:spChg>
        <pc:spChg chg="add mod">
          <ac:chgData name="Lamorette, Laura" userId="231d9543-ee48-4303-8632-b2c592304cc9" providerId="ADAL" clId="{B35F914D-5F43-4EAA-87C9-ED62080E43AC}" dt="2025-10-09T23:36:59.200" v="2195" actId="1076"/>
          <ac:spMkLst>
            <pc:docMk/>
            <pc:sldMk cId="160127054" sldId="259"/>
            <ac:spMk id="3" creationId="{E4136E8D-167F-AB76-0C9B-1415B29B3FE1}"/>
          </ac:spMkLst>
        </pc:spChg>
        <pc:spChg chg="add mod">
          <ac:chgData name="Lamorette, Laura" userId="231d9543-ee48-4303-8632-b2c592304cc9" providerId="ADAL" clId="{B35F914D-5F43-4EAA-87C9-ED62080E43AC}" dt="2025-10-09T23:36:59.200" v="2195" actId="1076"/>
          <ac:spMkLst>
            <pc:docMk/>
            <pc:sldMk cId="160127054" sldId="259"/>
            <ac:spMk id="4" creationId="{54088567-48B4-33E1-0E1A-0F7FCF2A8057}"/>
          </ac:spMkLst>
        </pc:spChg>
        <pc:spChg chg="add mod">
          <ac:chgData name="Lamorette, Laura" userId="231d9543-ee48-4303-8632-b2c592304cc9" providerId="ADAL" clId="{B35F914D-5F43-4EAA-87C9-ED62080E43AC}" dt="2025-09-29T17:21:34.905" v="1494" actId="1076"/>
          <ac:spMkLst>
            <pc:docMk/>
            <pc:sldMk cId="160127054" sldId="259"/>
            <ac:spMk id="6" creationId="{82E9A2EC-E49F-809F-EFE2-B0A6E7C2DA30}"/>
          </ac:spMkLst>
        </pc:spChg>
        <pc:spChg chg="add mod">
          <ac:chgData name="Lamorette, Laura" userId="231d9543-ee48-4303-8632-b2c592304cc9" providerId="ADAL" clId="{B35F914D-5F43-4EAA-87C9-ED62080E43AC}" dt="2025-10-09T23:32:46.985" v="2108"/>
          <ac:spMkLst>
            <pc:docMk/>
            <pc:sldMk cId="160127054" sldId="259"/>
            <ac:spMk id="7" creationId="{FEDEB1D3-D1B4-5CEB-8B55-AB85524C1BA5}"/>
          </ac:spMkLst>
        </pc:spChg>
        <pc:spChg chg="add mod">
          <ac:chgData name="Lamorette, Laura" userId="231d9543-ee48-4303-8632-b2c592304cc9" providerId="ADAL" clId="{B35F914D-5F43-4EAA-87C9-ED62080E43AC}" dt="2025-10-09T23:37:46.073" v="2206" actId="1076"/>
          <ac:spMkLst>
            <pc:docMk/>
            <pc:sldMk cId="160127054" sldId="259"/>
            <ac:spMk id="11" creationId="{337C2CDD-2C0E-1BE0-0851-EA11C5398E22}"/>
          </ac:spMkLst>
        </pc:spChg>
        <pc:spChg chg="add mod">
          <ac:chgData name="Lamorette, Laura" userId="231d9543-ee48-4303-8632-b2c592304cc9" providerId="ADAL" clId="{B35F914D-5F43-4EAA-87C9-ED62080E43AC}" dt="2025-10-09T23:37:18.923" v="2198" actId="164"/>
          <ac:spMkLst>
            <pc:docMk/>
            <pc:sldMk cId="160127054" sldId="259"/>
            <ac:spMk id="12" creationId="{80D22524-99C2-F538-13FE-E0D3632E7EEB}"/>
          </ac:spMkLst>
        </pc:spChg>
        <pc:spChg chg="add mod">
          <ac:chgData name="Lamorette, Laura" userId="231d9543-ee48-4303-8632-b2c592304cc9" providerId="ADAL" clId="{B35F914D-5F43-4EAA-87C9-ED62080E43AC}" dt="2025-10-09T23:37:18.923" v="2198" actId="164"/>
          <ac:spMkLst>
            <pc:docMk/>
            <pc:sldMk cId="160127054" sldId="259"/>
            <ac:spMk id="13" creationId="{C78E1B3E-6450-9597-8372-14D7EBF0AE18}"/>
          </ac:spMkLst>
        </pc:spChg>
        <pc:grpChg chg="add mod">
          <ac:chgData name="Lamorette, Laura" userId="231d9543-ee48-4303-8632-b2c592304cc9" providerId="ADAL" clId="{B35F914D-5F43-4EAA-87C9-ED62080E43AC}" dt="2025-10-09T23:37:23.880" v="2202" actId="1036"/>
          <ac:grpSpMkLst>
            <pc:docMk/>
            <pc:sldMk cId="160127054" sldId="259"/>
            <ac:grpSpMk id="14" creationId="{3D244BB2-B7DD-95BC-D910-3D939FF9D67C}"/>
          </ac:grpSpMkLst>
        </pc:grpChg>
        <pc:cxnChg chg="add mod">
          <ac:chgData name="Lamorette, Laura" userId="231d9543-ee48-4303-8632-b2c592304cc9" providerId="ADAL" clId="{B35F914D-5F43-4EAA-87C9-ED62080E43AC}" dt="2025-10-09T23:32:46.985" v="2108"/>
          <ac:cxnSpMkLst>
            <pc:docMk/>
            <pc:sldMk cId="160127054" sldId="259"/>
            <ac:cxnSpMk id="8" creationId="{CFC2EE0F-11EC-C4FC-6C78-0562286407A1}"/>
          </ac:cxnSpMkLst>
        </pc:cxnChg>
        <pc:cxnChg chg="add mod">
          <ac:chgData name="Lamorette, Laura" userId="231d9543-ee48-4303-8632-b2c592304cc9" providerId="ADAL" clId="{B35F914D-5F43-4EAA-87C9-ED62080E43AC}" dt="2025-10-09T23:32:46.985" v="2108"/>
          <ac:cxnSpMkLst>
            <pc:docMk/>
            <pc:sldMk cId="160127054" sldId="259"/>
            <ac:cxnSpMk id="9" creationId="{B73BA9E2-2C1B-F97C-AB8C-2CC0D9E81E7C}"/>
          </ac:cxnSpMkLst>
        </pc:cxnChg>
      </pc:sldChg>
      <pc:sldChg chg="addSp modSp new mod modClrScheme chgLayout">
        <pc:chgData name="Lamorette, Laura" userId="231d9543-ee48-4303-8632-b2c592304cc9" providerId="ADAL" clId="{B35F914D-5F43-4EAA-87C9-ED62080E43AC}" dt="2025-10-09T23:32:50.052" v="2109"/>
        <pc:sldMkLst>
          <pc:docMk/>
          <pc:sldMk cId="2513268562" sldId="260"/>
        </pc:sldMkLst>
        <pc:spChg chg="add mod">
          <ac:chgData name="Lamorette, Laura" userId="231d9543-ee48-4303-8632-b2c592304cc9" providerId="ADAL" clId="{B35F914D-5F43-4EAA-87C9-ED62080E43AC}" dt="2025-09-29T16:27:08.681" v="1418" actId="1036"/>
          <ac:spMkLst>
            <pc:docMk/>
            <pc:sldMk cId="2513268562" sldId="260"/>
            <ac:spMk id="2" creationId="{DB0E7035-9974-48FC-476D-91E97D6DF4F5}"/>
          </ac:spMkLst>
        </pc:spChg>
        <pc:spChg chg="add mod">
          <ac:chgData name="Lamorette, Laura" userId="231d9543-ee48-4303-8632-b2c592304cc9" providerId="ADAL" clId="{B35F914D-5F43-4EAA-87C9-ED62080E43AC}" dt="2025-09-29T16:27:20.233" v="1419" actId="20577"/>
          <ac:spMkLst>
            <pc:docMk/>
            <pc:sldMk cId="2513268562" sldId="260"/>
            <ac:spMk id="3" creationId="{307AFC53-7476-8E82-479E-68A0B831B3C4}"/>
          </ac:spMkLst>
        </pc:spChg>
        <pc:spChg chg="add mod">
          <ac:chgData name="Lamorette, Laura" userId="231d9543-ee48-4303-8632-b2c592304cc9" providerId="ADAL" clId="{B35F914D-5F43-4EAA-87C9-ED62080E43AC}" dt="2025-09-29T16:26:49.505" v="1402" actId="1036"/>
          <ac:spMkLst>
            <pc:docMk/>
            <pc:sldMk cId="2513268562" sldId="260"/>
            <ac:spMk id="4" creationId="{C95AAA50-997D-7A8C-2C4C-5CF1990572A6}"/>
          </ac:spMkLst>
        </pc:spChg>
        <pc:spChg chg="add mod">
          <ac:chgData name="Lamorette, Laura" userId="231d9543-ee48-4303-8632-b2c592304cc9" providerId="ADAL" clId="{B35F914D-5F43-4EAA-87C9-ED62080E43AC}" dt="2025-09-29T16:26:49.505" v="1402" actId="1036"/>
          <ac:spMkLst>
            <pc:docMk/>
            <pc:sldMk cId="2513268562" sldId="260"/>
            <ac:spMk id="5" creationId="{D79BC2AD-3C61-2FE3-3155-01712848F37A}"/>
          </ac:spMkLst>
        </pc:spChg>
        <pc:spChg chg="add mod">
          <ac:chgData name="Lamorette, Laura" userId="231d9543-ee48-4303-8632-b2c592304cc9" providerId="ADAL" clId="{B35F914D-5F43-4EAA-87C9-ED62080E43AC}" dt="2025-10-09T23:32:50.052" v="2109"/>
          <ac:spMkLst>
            <pc:docMk/>
            <pc:sldMk cId="2513268562" sldId="260"/>
            <ac:spMk id="6" creationId="{87789B38-E6C4-7567-66AD-9CD6B41CCA34}"/>
          </ac:spMkLst>
        </pc:spChg>
        <pc:cxnChg chg="add mod">
          <ac:chgData name="Lamorette, Laura" userId="231d9543-ee48-4303-8632-b2c592304cc9" providerId="ADAL" clId="{B35F914D-5F43-4EAA-87C9-ED62080E43AC}" dt="2025-10-09T23:32:50.052" v="2109"/>
          <ac:cxnSpMkLst>
            <pc:docMk/>
            <pc:sldMk cId="2513268562" sldId="260"/>
            <ac:cxnSpMk id="7" creationId="{2CDD2B85-47D7-CE3B-DCF3-73FD65CE1D5A}"/>
          </ac:cxnSpMkLst>
        </pc:cxnChg>
        <pc:cxnChg chg="add mod">
          <ac:chgData name="Lamorette, Laura" userId="231d9543-ee48-4303-8632-b2c592304cc9" providerId="ADAL" clId="{B35F914D-5F43-4EAA-87C9-ED62080E43AC}" dt="2025-10-09T23:32:50.052" v="2109"/>
          <ac:cxnSpMkLst>
            <pc:docMk/>
            <pc:sldMk cId="2513268562" sldId="260"/>
            <ac:cxnSpMk id="8" creationId="{57AE2DDE-0B85-47F9-3301-DD0AC2388593}"/>
          </ac:cxnSpMkLst>
        </pc:cxnChg>
      </pc:sldChg>
      <pc:sldChg chg="addSp delSp modSp new mod modClrScheme chgLayout">
        <pc:chgData name="Lamorette, Laura" userId="231d9543-ee48-4303-8632-b2c592304cc9" providerId="ADAL" clId="{B35F914D-5F43-4EAA-87C9-ED62080E43AC}" dt="2025-10-09T23:38:00.796" v="2208"/>
        <pc:sldMkLst>
          <pc:docMk/>
          <pc:sldMk cId="508041645" sldId="261"/>
        </pc:sldMkLst>
        <pc:spChg chg="add mod">
          <ac:chgData name="Lamorette, Laura" userId="231d9543-ee48-4303-8632-b2c592304cc9" providerId="ADAL" clId="{B35F914D-5F43-4EAA-87C9-ED62080E43AC}" dt="2025-09-29T17:19:22.086" v="1445" actId="1076"/>
          <ac:spMkLst>
            <pc:docMk/>
            <pc:sldMk cId="508041645" sldId="261"/>
            <ac:spMk id="2" creationId="{D563A622-EE97-EF99-52AE-1C70FEABAE00}"/>
          </ac:spMkLst>
        </pc:spChg>
        <pc:spChg chg="add mod">
          <ac:chgData name="Lamorette, Laura" userId="231d9543-ee48-4303-8632-b2c592304cc9" providerId="ADAL" clId="{B35F914D-5F43-4EAA-87C9-ED62080E43AC}" dt="2025-09-29T17:19:22.086" v="1445" actId="1076"/>
          <ac:spMkLst>
            <pc:docMk/>
            <pc:sldMk cId="508041645" sldId="261"/>
            <ac:spMk id="3" creationId="{39738A90-E27C-25FC-8332-A81D81927A6C}"/>
          </ac:spMkLst>
        </pc:spChg>
        <pc:spChg chg="add mod">
          <ac:chgData name="Lamorette, Laura" userId="231d9543-ee48-4303-8632-b2c592304cc9" providerId="ADAL" clId="{B35F914D-5F43-4EAA-87C9-ED62080E43AC}" dt="2025-09-29T17:19:22.086" v="1445" actId="1076"/>
          <ac:spMkLst>
            <pc:docMk/>
            <pc:sldMk cId="508041645" sldId="261"/>
            <ac:spMk id="4" creationId="{9066FE6B-0802-5D29-09A8-3BFB9855011F}"/>
          </ac:spMkLst>
        </pc:spChg>
        <pc:spChg chg="add mod">
          <ac:chgData name="Lamorette, Laura" userId="231d9543-ee48-4303-8632-b2c592304cc9" providerId="ADAL" clId="{B35F914D-5F43-4EAA-87C9-ED62080E43AC}" dt="2025-10-01T15:51:58.436" v="2087" actId="1076"/>
          <ac:spMkLst>
            <pc:docMk/>
            <pc:sldMk cId="508041645" sldId="261"/>
            <ac:spMk id="6" creationId="{190B3D3D-3BFF-C7B7-DAFD-5A496C31E3B3}"/>
          </ac:spMkLst>
        </pc:spChg>
        <pc:spChg chg="add mod">
          <ac:chgData name="Lamorette, Laura" userId="231d9543-ee48-4303-8632-b2c592304cc9" providerId="ADAL" clId="{B35F914D-5F43-4EAA-87C9-ED62080E43AC}" dt="2025-10-09T23:38:00.796" v="2208"/>
          <ac:spMkLst>
            <pc:docMk/>
            <pc:sldMk cId="508041645" sldId="261"/>
            <ac:spMk id="7" creationId="{38116AE8-E542-5839-A889-EEEC0676BCD5}"/>
          </ac:spMkLst>
        </pc:spChg>
        <pc:spChg chg="mod">
          <ac:chgData name="Lamorette, Laura" userId="231d9543-ee48-4303-8632-b2c592304cc9" providerId="ADAL" clId="{B35F914D-5F43-4EAA-87C9-ED62080E43AC}" dt="2025-10-09T23:38:00.796" v="2208"/>
          <ac:spMkLst>
            <pc:docMk/>
            <pc:sldMk cId="508041645" sldId="261"/>
            <ac:spMk id="9" creationId="{C3D4123B-4BB6-8957-BC76-8E73C5471B1F}"/>
          </ac:spMkLst>
        </pc:spChg>
        <pc:spChg chg="mod">
          <ac:chgData name="Lamorette, Laura" userId="231d9543-ee48-4303-8632-b2c592304cc9" providerId="ADAL" clId="{B35F914D-5F43-4EAA-87C9-ED62080E43AC}" dt="2025-10-09T23:38:00.796" v="2208"/>
          <ac:spMkLst>
            <pc:docMk/>
            <pc:sldMk cId="508041645" sldId="261"/>
            <ac:spMk id="10" creationId="{2FA10A86-89AE-700F-9C20-FCD2C8FA0FA7}"/>
          </ac:spMkLst>
        </pc:spChg>
        <pc:grpChg chg="add mod">
          <ac:chgData name="Lamorette, Laura" userId="231d9543-ee48-4303-8632-b2c592304cc9" providerId="ADAL" clId="{B35F914D-5F43-4EAA-87C9-ED62080E43AC}" dt="2025-10-09T23:38:00.796" v="2208"/>
          <ac:grpSpMkLst>
            <pc:docMk/>
            <pc:sldMk cId="508041645" sldId="261"/>
            <ac:grpSpMk id="8" creationId="{1673836D-5D60-04B4-6665-58A3491B4FDE}"/>
          </ac:grpSpMkLst>
        </pc:grpChg>
      </pc:sldChg>
      <pc:sldChg chg="addSp modSp new mod modClrScheme chgLayout">
        <pc:chgData name="Lamorette, Laura" userId="231d9543-ee48-4303-8632-b2c592304cc9" providerId="ADAL" clId="{B35F914D-5F43-4EAA-87C9-ED62080E43AC}" dt="2025-10-09T23:32:53.634" v="2110"/>
        <pc:sldMkLst>
          <pc:docMk/>
          <pc:sldMk cId="3748281991" sldId="262"/>
        </pc:sldMkLst>
        <pc:spChg chg="add mo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2" creationId="{1A9FFB52-1A2F-12D7-0148-AA610EE863C4}"/>
          </ac:spMkLst>
        </pc:spChg>
        <pc:spChg chg="add mo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3" creationId="{32B8932E-B2A9-A1D8-7E35-C37D931FD16C}"/>
          </ac:spMkLst>
        </pc:spChg>
        <pc:spChg chg="add mo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4" creationId="{9CF5A08A-117D-CBE3-9A30-90CA9118BD09}"/>
          </ac:spMkLst>
        </pc:spChg>
        <pc:spChg chg="add mo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5" creationId="{74A4F757-97F6-CB00-608D-470F55158B1B}"/>
          </ac:spMkLst>
        </pc:spChg>
        <pc:spChg chg="add mod or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6" creationId="{83B98E8B-D6F0-B624-78FB-E1791748358F}"/>
          </ac:spMkLst>
        </pc:spChg>
        <pc:spChg chg="add mod or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7" creationId="{A417F354-BE3A-7599-4DFE-12E4F569073B}"/>
          </ac:spMkLst>
        </pc:spChg>
        <pc:spChg chg="add mod or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8" creationId="{5B3095A7-E531-E163-9E0B-171147D02A9B}"/>
          </ac:spMkLst>
        </pc:spChg>
        <pc:spChg chg="add mod ord">
          <ac:chgData name="Lamorette, Laura" userId="231d9543-ee48-4303-8632-b2c592304cc9" providerId="ADAL" clId="{B35F914D-5F43-4EAA-87C9-ED62080E43AC}" dt="2025-09-29T18:44:49.959" v="1945" actId="1035"/>
          <ac:spMkLst>
            <pc:docMk/>
            <pc:sldMk cId="3748281991" sldId="262"/>
            <ac:spMk id="9" creationId="{9EA2F05D-4848-8854-47A6-8B27D9E7BC42}"/>
          </ac:spMkLst>
        </pc:spChg>
        <pc:spChg chg="add mod">
          <ac:chgData name="Lamorette, Laura" userId="231d9543-ee48-4303-8632-b2c592304cc9" providerId="ADAL" clId="{B35F914D-5F43-4EAA-87C9-ED62080E43AC}" dt="2025-09-29T18:47:35.510" v="2004" actId="5793"/>
          <ac:spMkLst>
            <pc:docMk/>
            <pc:sldMk cId="3748281991" sldId="262"/>
            <ac:spMk id="10" creationId="{0CA7E14E-6A55-7D4C-6C55-B9BAEAC20D9C}"/>
          </ac:spMkLst>
        </pc:spChg>
        <pc:spChg chg="add mod">
          <ac:chgData name="Lamorette, Laura" userId="231d9543-ee48-4303-8632-b2c592304cc9" providerId="ADAL" clId="{B35F914D-5F43-4EAA-87C9-ED62080E43AC}" dt="2025-09-29T18:47:36.997" v="2008" actId="5793"/>
          <ac:spMkLst>
            <pc:docMk/>
            <pc:sldMk cId="3748281991" sldId="262"/>
            <ac:spMk id="11" creationId="{85DBF2D6-63F4-DFBD-E98A-1788D81C953C}"/>
          </ac:spMkLst>
        </pc:spChg>
        <pc:spChg chg="add mod">
          <ac:chgData name="Lamorette, Laura" userId="231d9543-ee48-4303-8632-b2c592304cc9" providerId="ADAL" clId="{B35F914D-5F43-4EAA-87C9-ED62080E43AC}" dt="2025-09-29T18:47:39.173" v="2012" actId="5793"/>
          <ac:spMkLst>
            <pc:docMk/>
            <pc:sldMk cId="3748281991" sldId="262"/>
            <ac:spMk id="12" creationId="{1CB16313-BD2F-868B-2ED7-D199BD120BED}"/>
          </ac:spMkLst>
        </pc:spChg>
        <pc:spChg chg="add mod">
          <ac:chgData name="Lamorette, Laura" userId="231d9543-ee48-4303-8632-b2c592304cc9" providerId="ADAL" clId="{B35F914D-5F43-4EAA-87C9-ED62080E43AC}" dt="2025-09-29T18:47:40.773" v="2016" actId="5793"/>
          <ac:spMkLst>
            <pc:docMk/>
            <pc:sldMk cId="3748281991" sldId="262"/>
            <ac:spMk id="13" creationId="{1FDEBEA2-E69D-00BB-A33F-115FE1D74A5C}"/>
          </ac:spMkLst>
        </pc:spChg>
        <pc:spChg chg="add mod">
          <ac:chgData name="Lamorette, Laura" userId="231d9543-ee48-4303-8632-b2c592304cc9" providerId="ADAL" clId="{B35F914D-5F43-4EAA-87C9-ED62080E43AC}" dt="2025-09-29T18:50:30.694" v="2048" actId="1038"/>
          <ac:spMkLst>
            <pc:docMk/>
            <pc:sldMk cId="3748281991" sldId="262"/>
            <ac:spMk id="14" creationId="{FFCA615B-858B-66D3-7E13-AC2EA5E1E233}"/>
          </ac:spMkLst>
        </pc:spChg>
        <pc:spChg chg="add mod">
          <ac:chgData name="Lamorette, Laura" userId="231d9543-ee48-4303-8632-b2c592304cc9" providerId="ADAL" clId="{B35F914D-5F43-4EAA-87C9-ED62080E43AC}" dt="2025-09-29T18:50:35.350" v="2049" actId="465"/>
          <ac:spMkLst>
            <pc:docMk/>
            <pc:sldMk cId="3748281991" sldId="262"/>
            <ac:spMk id="15" creationId="{11D22CC3-9110-4BF4-2613-754FCCB98C38}"/>
          </ac:spMkLst>
        </pc:spChg>
        <pc:spChg chg="add mod">
          <ac:chgData name="Lamorette, Laura" userId="231d9543-ee48-4303-8632-b2c592304cc9" providerId="ADAL" clId="{B35F914D-5F43-4EAA-87C9-ED62080E43AC}" dt="2025-09-29T18:50:35.350" v="2049" actId="465"/>
          <ac:spMkLst>
            <pc:docMk/>
            <pc:sldMk cId="3748281991" sldId="262"/>
            <ac:spMk id="16" creationId="{A70C82C4-AC04-10FC-E8DA-9D4852AB8AD5}"/>
          </ac:spMkLst>
        </pc:spChg>
        <pc:spChg chg="add mod">
          <ac:chgData name="Lamorette, Laura" userId="231d9543-ee48-4303-8632-b2c592304cc9" providerId="ADAL" clId="{B35F914D-5F43-4EAA-87C9-ED62080E43AC}" dt="2025-09-29T18:50:30.694" v="2048" actId="1038"/>
          <ac:spMkLst>
            <pc:docMk/>
            <pc:sldMk cId="3748281991" sldId="262"/>
            <ac:spMk id="17" creationId="{F1FC97A3-999C-B856-84C9-CBBC7058B95D}"/>
          </ac:spMkLst>
        </pc:spChg>
        <pc:spChg chg="add mod">
          <ac:chgData name="Lamorette, Laura" userId="231d9543-ee48-4303-8632-b2c592304cc9" providerId="ADAL" clId="{B35F914D-5F43-4EAA-87C9-ED62080E43AC}" dt="2025-09-29T18:50:02.301" v="2044" actId="34135"/>
          <ac:spMkLst>
            <pc:docMk/>
            <pc:sldMk cId="3748281991" sldId="262"/>
            <ac:spMk id="18" creationId="{33D14E23-03C5-0AD2-2EBB-4D776C81F214}"/>
          </ac:spMkLst>
        </pc:spChg>
        <pc:spChg chg="add mod">
          <ac:chgData name="Lamorette, Laura" userId="231d9543-ee48-4303-8632-b2c592304cc9" providerId="ADAL" clId="{B35F914D-5F43-4EAA-87C9-ED62080E43AC}" dt="2025-10-01T15:52:16.245" v="2088" actId="1076"/>
          <ac:spMkLst>
            <pc:docMk/>
            <pc:sldMk cId="3748281991" sldId="262"/>
            <ac:spMk id="19" creationId="{FE0FA5C4-92F2-5B3F-AA95-FD52D60B066A}"/>
          </ac:spMkLst>
        </pc:spChg>
        <pc:spChg chg="add mod">
          <ac:chgData name="Lamorette, Laura" userId="231d9543-ee48-4303-8632-b2c592304cc9" providerId="ADAL" clId="{B35F914D-5F43-4EAA-87C9-ED62080E43AC}" dt="2025-10-01T15:52:27.844" v="2092" actId="1076"/>
          <ac:spMkLst>
            <pc:docMk/>
            <pc:sldMk cId="3748281991" sldId="262"/>
            <ac:spMk id="20" creationId="{89260DD3-F77D-8AFB-9E5D-4F2E3580CF20}"/>
          </ac:spMkLst>
        </pc:spChg>
        <pc:spChg chg="add mod">
          <ac:chgData name="Lamorette, Laura" userId="231d9543-ee48-4303-8632-b2c592304cc9" providerId="ADAL" clId="{B35F914D-5F43-4EAA-87C9-ED62080E43AC}" dt="2025-10-09T23:32:53.634" v="2110"/>
          <ac:spMkLst>
            <pc:docMk/>
            <pc:sldMk cId="3748281991" sldId="262"/>
            <ac:spMk id="21" creationId="{9ECE518B-0EFB-F0BE-5EA3-B6BE1669BA45}"/>
          </ac:spMkLst>
        </pc:spChg>
        <pc:cxnChg chg="add mod">
          <ac:chgData name="Lamorette, Laura" userId="231d9543-ee48-4303-8632-b2c592304cc9" providerId="ADAL" clId="{B35F914D-5F43-4EAA-87C9-ED62080E43AC}" dt="2025-10-09T23:32:53.634" v="2110"/>
          <ac:cxnSpMkLst>
            <pc:docMk/>
            <pc:sldMk cId="3748281991" sldId="262"/>
            <ac:cxnSpMk id="22" creationId="{B131D6AA-86BD-6506-FBB8-407916A503EA}"/>
          </ac:cxnSpMkLst>
        </pc:cxnChg>
        <pc:cxnChg chg="add mod">
          <ac:chgData name="Lamorette, Laura" userId="231d9543-ee48-4303-8632-b2c592304cc9" providerId="ADAL" clId="{B35F914D-5F43-4EAA-87C9-ED62080E43AC}" dt="2025-10-09T23:32:53.634" v="2110"/>
          <ac:cxnSpMkLst>
            <pc:docMk/>
            <pc:sldMk cId="3748281991" sldId="262"/>
            <ac:cxnSpMk id="23" creationId="{673DD101-8219-544F-9D3D-B61CFBAB80D6}"/>
          </ac:cxnSpMkLst>
        </pc:cxnChg>
      </pc:sldChg>
      <pc:sldChg chg="addSp modSp new mod modClrScheme chgLayout">
        <pc:chgData name="Lamorette, Laura" userId="231d9543-ee48-4303-8632-b2c592304cc9" providerId="ADAL" clId="{B35F914D-5F43-4EAA-87C9-ED62080E43AC}" dt="2025-10-09T23:39:05.153" v="2235" actId="1036"/>
        <pc:sldMkLst>
          <pc:docMk/>
          <pc:sldMk cId="2875163502" sldId="263"/>
        </pc:sldMkLst>
        <pc:spChg chg="add mod">
          <ac:chgData name="Lamorette, Laura" userId="231d9543-ee48-4303-8632-b2c592304cc9" providerId="ADAL" clId="{B35F914D-5F43-4EAA-87C9-ED62080E43AC}" dt="2025-10-09T23:38:19.200" v="2209" actId="20577"/>
          <ac:spMkLst>
            <pc:docMk/>
            <pc:sldMk cId="2875163502" sldId="263"/>
            <ac:spMk id="2" creationId="{4258F665-1DDE-FBE4-06E3-3D9801AB662C}"/>
          </ac:spMkLst>
        </pc:spChg>
        <pc:spChg chg="add mod">
          <ac:chgData name="Lamorette, Laura" userId="231d9543-ee48-4303-8632-b2c592304cc9" providerId="ADAL" clId="{B35F914D-5F43-4EAA-87C9-ED62080E43AC}" dt="2025-10-09T23:38:24.877" v="2210" actId="1076"/>
          <ac:spMkLst>
            <pc:docMk/>
            <pc:sldMk cId="2875163502" sldId="263"/>
            <ac:spMk id="3" creationId="{3D23CE84-F415-B70C-5795-9409010924F3}"/>
          </ac:spMkLst>
        </pc:spChg>
        <pc:spChg chg="add mod">
          <ac:chgData name="Lamorette, Laura" userId="231d9543-ee48-4303-8632-b2c592304cc9" providerId="ADAL" clId="{B35F914D-5F43-4EAA-87C9-ED62080E43AC}" dt="2025-10-09T23:39:05.153" v="2235" actId="1036"/>
          <ac:spMkLst>
            <pc:docMk/>
            <pc:sldMk cId="2875163502" sldId="263"/>
            <ac:spMk id="4" creationId="{32FA088C-17E5-5277-8676-62D9724AFFB1}"/>
          </ac:spMkLst>
        </pc:spChg>
        <pc:spChg chg="add mod">
          <ac:chgData name="Lamorette, Laura" userId="231d9543-ee48-4303-8632-b2c592304cc9" providerId="ADAL" clId="{B35F914D-5F43-4EAA-87C9-ED62080E43AC}" dt="2025-10-09T23:38:58.928" v="2224" actId="1035"/>
          <ac:spMkLst>
            <pc:docMk/>
            <pc:sldMk cId="2875163502" sldId="263"/>
            <ac:spMk id="5" creationId="{2B909E96-726B-CD01-61C7-7DBFE33A9EB6}"/>
          </ac:spMkLst>
        </pc:spChg>
        <pc:spChg chg="add mod">
          <ac:chgData name="Lamorette, Laura" userId="231d9543-ee48-4303-8632-b2c592304cc9" providerId="ADAL" clId="{B35F914D-5F43-4EAA-87C9-ED62080E43AC}" dt="2025-10-09T23:38:58.928" v="2224" actId="1035"/>
          <ac:spMkLst>
            <pc:docMk/>
            <pc:sldMk cId="2875163502" sldId="263"/>
            <ac:spMk id="6" creationId="{0BF729CF-0482-0714-4D46-304DA32338BF}"/>
          </ac:spMkLst>
        </pc:spChg>
        <pc:spChg chg="add mod">
          <ac:chgData name="Lamorette, Laura" userId="231d9543-ee48-4303-8632-b2c592304cc9" providerId="ADAL" clId="{B35F914D-5F43-4EAA-87C9-ED62080E43AC}" dt="2025-10-01T15:52:57.683" v="2094" actId="1076"/>
          <ac:spMkLst>
            <pc:docMk/>
            <pc:sldMk cId="2875163502" sldId="263"/>
            <ac:spMk id="7" creationId="{1307B78D-7CE7-4914-9BB2-4A04074E96DE}"/>
          </ac:spMkLst>
        </pc:spChg>
        <pc:spChg chg="add mod">
          <ac:chgData name="Lamorette, Laura" userId="231d9543-ee48-4303-8632-b2c592304cc9" providerId="ADAL" clId="{B35F914D-5F43-4EAA-87C9-ED62080E43AC}" dt="2025-10-09T23:32:56.887" v="2111"/>
          <ac:spMkLst>
            <pc:docMk/>
            <pc:sldMk cId="2875163502" sldId="263"/>
            <ac:spMk id="8" creationId="{292D564E-D32F-A7E0-A7DA-34B522C93EE9}"/>
          </ac:spMkLst>
        </pc:spChg>
        <pc:spChg chg="add mod">
          <ac:chgData name="Lamorette, Laura" userId="231d9543-ee48-4303-8632-b2c592304cc9" providerId="ADAL" clId="{B35F914D-5F43-4EAA-87C9-ED62080E43AC}" dt="2025-10-09T23:38:38.423" v="2212"/>
          <ac:spMkLst>
            <pc:docMk/>
            <pc:sldMk cId="2875163502" sldId="263"/>
            <ac:spMk id="11" creationId="{0425C480-3D84-F90D-DEA9-DDD6E4E635B2}"/>
          </ac:spMkLst>
        </pc:spChg>
        <pc:spChg chg="mod">
          <ac:chgData name="Lamorette, Laura" userId="231d9543-ee48-4303-8632-b2c592304cc9" providerId="ADAL" clId="{B35F914D-5F43-4EAA-87C9-ED62080E43AC}" dt="2025-10-09T23:38:38.423" v="2212"/>
          <ac:spMkLst>
            <pc:docMk/>
            <pc:sldMk cId="2875163502" sldId="263"/>
            <ac:spMk id="13" creationId="{8E3EE83E-7AEA-7A7C-2016-77721F1DBECF}"/>
          </ac:spMkLst>
        </pc:spChg>
        <pc:spChg chg="mod">
          <ac:chgData name="Lamorette, Laura" userId="231d9543-ee48-4303-8632-b2c592304cc9" providerId="ADAL" clId="{B35F914D-5F43-4EAA-87C9-ED62080E43AC}" dt="2025-10-09T23:38:38.423" v="2212"/>
          <ac:spMkLst>
            <pc:docMk/>
            <pc:sldMk cId="2875163502" sldId="263"/>
            <ac:spMk id="14" creationId="{A045F093-23B1-E082-4AF7-C5EC04807A0D}"/>
          </ac:spMkLst>
        </pc:spChg>
        <pc:grpChg chg="add mod">
          <ac:chgData name="Lamorette, Laura" userId="231d9543-ee48-4303-8632-b2c592304cc9" providerId="ADAL" clId="{B35F914D-5F43-4EAA-87C9-ED62080E43AC}" dt="2025-10-09T23:38:38.423" v="2212"/>
          <ac:grpSpMkLst>
            <pc:docMk/>
            <pc:sldMk cId="2875163502" sldId="263"/>
            <ac:grpSpMk id="12" creationId="{A5FA31BA-BA91-9D79-D215-362B1BC29359}"/>
          </ac:grpSpMkLst>
        </pc:grpChg>
        <pc:cxnChg chg="add mod">
          <ac:chgData name="Lamorette, Laura" userId="231d9543-ee48-4303-8632-b2c592304cc9" providerId="ADAL" clId="{B35F914D-5F43-4EAA-87C9-ED62080E43AC}" dt="2025-10-09T23:32:56.887" v="2111"/>
          <ac:cxnSpMkLst>
            <pc:docMk/>
            <pc:sldMk cId="2875163502" sldId="263"/>
            <ac:cxnSpMk id="9" creationId="{220885FA-4D9A-1A3E-2430-59EB33B52C83}"/>
          </ac:cxnSpMkLst>
        </pc:cxnChg>
        <pc:cxnChg chg="add mod">
          <ac:chgData name="Lamorette, Laura" userId="231d9543-ee48-4303-8632-b2c592304cc9" providerId="ADAL" clId="{B35F914D-5F43-4EAA-87C9-ED62080E43AC}" dt="2025-10-09T23:32:56.887" v="2111"/>
          <ac:cxnSpMkLst>
            <pc:docMk/>
            <pc:sldMk cId="2875163502" sldId="263"/>
            <ac:cxnSpMk id="10" creationId="{E6005040-8120-022E-59C8-1E717D3C3289}"/>
          </ac:cxnSpMkLst>
        </pc:cxnChg>
      </pc:sldChg>
      <pc:sldChg chg="addSp delSp modSp new mod modClrScheme chgLayout">
        <pc:chgData name="Lamorette, Laura" userId="231d9543-ee48-4303-8632-b2c592304cc9" providerId="ADAL" clId="{B35F914D-5F43-4EAA-87C9-ED62080E43AC}" dt="2025-10-09T23:47:59.807" v="3112" actId="1076"/>
        <pc:sldMkLst>
          <pc:docMk/>
          <pc:sldMk cId="4229249250" sldId="264"/>
        </pc:sldMkLst>
        <pc:spChg chg="add mod">
          <ac:chgData name="Lamorette, Laura" userId="231d9543-ee48-4303-8632-b2c592304cc9" providerId="ADAL" clId="{B35F914D-5F43-4EAA-87C9-ED62080E43AC}" dt="2025-10-09T23:44:12.316" v="2743" actId="1076"/>
          <ac:spMkLst>
            <pc:docMk/>
            <pc:sldMk cId="4229249250" sldId="264"/>
            <ac:spMk id="2" creationId="{54B59C6C-C932-675E-CE05-F82EBAC46B7D}"/>
          </ac:spMkLst>
        </pc:spChg>
        <pc:spChg chg="add mod">
          <ac:chgData name="Lamorette, Laura" userId="231d9543-ee48-4303-8632-b2c592304cc9" providerId="ADAL" clId="{B35F914D-5F43-4EAA-87C9-ED62080E43AC}" dt="2025-10-09T23:46:19.192" v="2882" actId="20577"/>
          <ac:spMkLst>
            <pc:docMk/>
            <pc:sldMk cId="4229249250" sldId="264"/>
            <ac:spMk id="4" creationId="{93C8DAC2-1D95-D7C3-B567-3C6E6ADE19EF}"/>
          </ac:spMkLst>
        </pc:spChg>
        <pc:spChg chg="add mod">
          <ac:chgData name="Lamorette, Laura" userId="231d9543-ee48-4303-8632-b2c592304cc9" providerId="ADAL" clId="{B35F914D-5F43-4EAA-87C9-ED62080E43AC}" dt="2025-10-09T23:46:47.361" v="2884" actId="1076"/>
          <ac:spMkLst>
            <pc:docMk/>
            <pc:sldMk cId="4229249250" sldId="264"/>
            <ac:spMk id="5" creationId="{78708D0D-8452-D0C7-CE08-8F66AFE20730}"/>
          </ac:spMkLst>
        </pc:spChg>
        <pc:spChg chg="add mod">
          <ac:chgData name="Lamorette, Laura" userId="231d9543-ee48-4303-8632-b2c592304cc9" providerId="ADAL" clId="{B35F914D-5F43-4EAA-87C9-ED62080E43AC}" dt="2025-10-09T23:47:25.115" v="3110" actId="947"/>
          <ac:spMkLst>
            <pc:docMk/>
            <pc:sldMk cId="4229249250" sldId="264"/>
            <ac:spMk id="6" creationId="{9515C50D-9EC0-469B-6F6F-C403EF8A1A96}"/>
          </ac:spMkLst>
        </pc:spChg>
        <pc:spChg chg="add mod">
          <ac:chgData name="Lamorette, Laura" userId="231d9543-ee48-4303-8632-b2c592304cc9" providerId="ADAL" clId="{B35F914D-5F43-4EAA-87C9-ED62080E43AC}" dt="2025-10-09T23:47:59.807" v="3112" actId="1076"/>
          <ac:spMkLst>
            <pc:docMk/>
            <pc:sldMk cId="4229249250" sldId="264"/>
            <ac:spMk id="7" creationId="{51F33965-55B3-536F-A3FF-158C21BEA967}"/>
          </ac:spMkLst>
        </pc:spChg>
      </pc:sldChg>
      <pc:sldChg chg="addSp modSp new mod modClrScheme chgLayout">
        <pc:chgData name="Lamorette, Laura" userId="231d9543-ee48-4303-8632-b2c592304cc9" providerId="ADAL" clId="{B35F914D-5F43-4EAA-87C9-ED62080E43AC}" dt="2025-10-09T23:53:31.609" v="3322" actId="1076"/>
        <pc:sldMkLst>
          <pc:docMk/>
          <pc:sldMk cId="213957845" sldId="265"/>
        </pc:sldMkLst>
        <pc:spChg chg="add mod">
          <ac:chgData name="Lamorette, Laura" userId="231d9543-ee48-4303-8632-b2c592304cc9" providerId="ADAL" clId="{B35F914D-5F43-4EAA-87C9-ED62080E43AC}" dt="2025-10-09T23:51:29.798" v="3275"/>
          <ac:spMkLst>
            <pc:docMk/>
            <pc:sldMk cId="213957845" sldId="265"/>
            <ac:spMk id="2" creationId="{BCA4C40A-015A-4A8C-E64D-5B3B6CC81B5E}"/>
          </ac:spMkLst>
        </pc:spChg>
        <pc:spChg chg="mod">
          <ac:chgData name="Lamorette, Laura" userId="231d9543-ee48-4303-8632-b2c592304cc9" providerId="ADAL" clId="{B35F914D-5F43-4EAA-87C9-ED62080E43AC}" dt="2025-10-09T23:51:29.798" v="3275"/>
          <ac:spMkLst>
            <pc:docMk/>
            <pc:sldMk cId="213957845" sldId="265"/>
            <ac:spMk id="4" creationId="{0E3455FB-F1B5-1D1B-7D7E-B12F5229A826}"/>
          </ac:spMkLst>
        </pc:spChg>
        <pc:spChg chg="mod">
          <ac:chgData name="Lamorette, Laura" userId="231d9543-ee48-4303-8632-b2c592304cc9" providerId="ADAL" clId="{B35F914D-5F43-4EAA-87C9-ED62080E43AC}" dt="2025-10-09T23:51:29.798" v="3275"/>
          <ac:spMkLst>
            <pc:docMk/>
            <pc:sldMk cId="213957845" sldId="265"/>
            <ac:spMk id="5" creationId="{22C02D8A-767B-06C8-7234-3420A127F42D}"/>
          </ac:spMkLst>
        </pc:spChg>
        <pc:spChg chg="add mod">
          <ac:chgData name="Lamorette, Laura" userId="231d9543-ee48-4303-8632-b2c592304cc9" providerId="ADAL" clId="{B35F914D-5F43-4EAA-87C9-ED62080E43AC}" dt="2025-10-09T23:52:31.265" v="3305" actId="1076"/>
          <ac:spMkLst>
            <pc:docMk/>
            <pc:sldMk cId="213957845" sldId="265"/>
            <ac:spMk id="6" creationId="{9F1E4551-81ED-6214-0F74-578F2E59C0EE}"/>
          </ac:spMkLst>
        </pc:spChg>
        <pc:spChg chg="add mod">
          <ac:chgData name="Lamorette, Laura" userId="231d9543-ee48-4303-8632-b2c592304cc9" providerId="ADAL" clId="{B35F914D-5F43-4EAA-87C9-ED62080E43AC}" dt="2025-10-09T23:52:31.265" v="3305" actId="1076"/>
          <ac:spMkLst>
            <pc:docMk/>
            <pc:sldMk cId="213957845" sldId="265"/>
            <ac:spMk id="7" creationId="{91AFFBB4-7B63-2478-6F2E-ABD712368505}"/>
          </ac:spMkLst>
        </pc:spChg>
        <pc:spChg chg="add mod">
          <ac:chgData name="Lamorette, Laura" userId="231d9543-ee48-4303-8632-b2c592304cc9" providerId="ADAL" clId="{B35F914D-5F43-4EAA-87C9-ED62080E43AC}" dt="2025-10-09T23:52:31.265" v="3305" actId="1076"/>
          <ac:spMkLst>
            <pc:docMk/>
            <pc:sldMk cId="213957845" sldId="265"/>
            <ac:spMk id="8" creationId="{0C88A016-68DE-4A7C-BCA8-66A2C85B025A}"/>
          </ac:spMkLst>
        </pc:spChg>
        <pc:spChg chg="add mod">
          <ac:chgData name="Lamorette, Laura" userId="231d9543-ee48-4303-8632-b2c592304cc9" providerId="ADAL" clId="{B35F914D-5F43-4EAA-87C9-ED62080E43AC}" dt="2025-10-09T23:52:43.841" v="3307" actId="1076"/>
          <ac:spMkLst>
            <pc:docMk/>
            <pc:sldMk cId="213957845" sldId="265"/>
            <ac:spMk id="9" creationId="{CFA7C271-15A4-7CD6-72A3-B4C7B35ADB95}"/>
          </ac:spMkLst>
        </pc:spChg>
        <pc:spChg chg="add mod">
          <ac:chgData name="Lamorette, Laura" userId="231d9543-ee48-4303-8632-b2c592304cc9" providerId="ADAL" clId="{B35F914D-5F43-4EAA-87C9-ED62080E43AC}" dt="2025-10-09T23:53:31.609" v="3322" actId="1076"/>
          <ac:spMkLst>
            <pc:docMk/>
            <pc:sldMk cId="213957845" sldId="265"/>
            <ac:spMk id="10" creationId="{8AAFDCCF-B206-02DD-79B7-B75D238CCA98}"/>
          </ac:spMkLst>
        </pc:spChg>
        <pc:grpChg chg="add mod">
          <ac:chgData name="Lamorette, Laura" userId="231d9543-ee48-4303-8632-b2c592304cc9" providerId="ADAL" clId="{B35F914D-5F43-4EAA-87C9-ED62080E43AC}" dt="2025-10-09T23:51:29.798" v="3275"/>
          <ac:grpSpMkLst>
            <pc:docMk/>
            <pc:sldMk cId="213957845" sldId="265"/>
            <ac:grpSpMk id="3" creationId="{E635FF8C-F645-870B-4817-D2CBEC6D2332}"/>
          </ac:grpSpMkLst>
        </pc:grpChg>
      </pc:sldChg>
      <pc:sldMasterChg chg="modSp modSldLayout">
        <pc:chgData name="Lamorette, Laura" userId="231d9543-ee48-4303-8632-b2c592304cc9" providerId="ADAL" clId="{B35F914D-5F43-4EAA-87C9-ED62080E43AC}" dt="2025-10-17T16:16:30.493" v="3323" actId="14826"/>
        <pc:sldMasterMkLst>
          <pc:docMk/>
          <pc:sldMasterMk cId="2459723832" sldId="2147483672"/>
        </pc:sldMasterMkLst>
        <pc:sldLayoutChg chg="addSp delSp modSp mod">
          <pc:chgData name="Lamorette, Laura" userId="231d9543-ee48-4303-8632-b2c592304cc9" providerId="ADAL" clId="{B35F914D-5F43-4EAA-87C9-ED62080E43AC}" dt="2025-10-01T15:51:19.134" v="2083" actId="2085"/>
          <pc:sldLayoutMkLst>
            <pc:docMk/>
            <pc:sldMasterMk cId="2459723832" sldId="2147483672"/>
            <pc:sldLayoutMk cId="2086218964" sldId="2147483673"/>
          </pc:sldLayoutMkLst>
          <pc:spChg chg="add mod">
            <ac:chgData name="Lamorette, Laura" userId="231d9543-ee48-4303-8632-b2c592304cc9" providerId="ADAL" clId="{B35F914D-5F43-4EAA-87C9-ED62080E43AC}" dt="2025-10-01T15:51:19.134" v="2083" actId="2085"/>
            <ac:spMkLst>
              <pc:docMk/>
              <pc:sldMasterMk cId="2459723832" sldId="2147483672"/>
              <pc:sldLayoutMk cId="2086218964" sldId="2147483673"/>
              <ac:spMk id="2" creationId="{A49B51FC-1BDC-A5F8-5BE0-EC4DC04D7568}"/>
            </ac:spMkLst>
          </pc:spChg>
          <pc:spChg chg="add mod">
            <ac:chgData name="Lamorette, Laura" userId="231d9543-ee48-4303-8632-b2c592304cc9" providerId="ADAL" clId="{B35F914D-5F43-4EAA-87C9-ED62080E43AC}" dt="2025-09-29T14:48:08.120" v="1095" actId="2085"/>
            <ac:spMkLst>
              <pc:docMk/>
              <pc:sldMasterMk cId="2459723832" sldId="2147483672"/>
              <pc:sldLayoutMk cId="2086218964" sldId="2147483673"/>
              <ac:spMk id="9" creationId="{0CDC8DAD-D7C2-7CB7-093B-499BA8F2CA67}"/>
            </ac:spMkLst>
          </pc:spChg>
          <pc:picChg chg="add mod">
            <ac:chgData name="Lamorette, Laura" userId="231d9543-ee48-4303-8632-b2c592304cc9" providerId="ADAL" clId="{B35F914D-5F43-4EAA-87C9-ED62080E43AC}" dt="2025-09-29T14:47:50.022" v="1093" actId="1076"/>
            <ac:picMkLst>
              <pc:docMk/>
              <pc:sldMasterMk cId="2459723832" sldId="2147483672"/>
              <pc:sldLayoutMk cId="2086218964" sldId="2147483673"/>
              <ac:picMk id="8" creationId="{B8021679-5480-62EC-6022-B35DD7511665}"/>
            </ac:picMkLst>
          </pc:picChg>
        </pc:sldLayoutChg>
        <pc:sldLayoutChg chg="addSp delSp modSp mod">
          <pc:chgData name="Lamorette, Laura" userId="231d9543-ee48-4303-8632-b2c592304cc9" providerId="ADAL" clId="{B35F914D-5F43-4EAA-87C9-ED62080E43AC}" dt="2025-10-17T16:16:30.493" v="3323" actId="14826"/>
          <pc:sldLayoutMkLst>
            <pc:docMk/>
            <pc:sldMasterMk cId="2459723832" sldId="2147483672"/>
            <pc:sldLayoutMk cId="2119786022" sldId="2147483674"/>
          </pc:sldLayoutMkLst>
          <pc:spChg chg="add mod">
            <ac:chgData name="Lamorette, Laura" userId="231d9543-ee48-4303-8632-b2c592304cc9" providerId="ADAL" clId="{B35F914D-5F43-4EAA-87C9-ED62080E43AC}" dt="2025-09-29T14:48:41.363" v="1105"/>
            <ac:spMkLst>
              <pc:docMk/>
              <pc:sldMasterMk cId="2459723832" sldId="2147483672"/>
              <pc:sldLayoutMk cId="2119786022" sldId="2147483674"/>
              <ac:spMk id="9" creationId="{B1223691-E9D2-B404-8126-A3D8AF4AAD21}"/>
            </ac:spMkLst>
          </pc:spChg>
          <pc:picChg chg="add mod">
            <ac:chgData name="Lamorette, Laura" userId="231d9543-ee48-4303-8632-b2c592304cc9" providerId="ADAL" clId="{B35F914D-5F43-4EAA-87C9-ED62080E43AC}" dt="2025-10-17T16:16:30.493" v="3323" actId="14826"/>
            <ac:picMkLst>
              <pc:docMk/>
              <pc:sldMasterMk cId="2459723832" sldId="2147483672"/>
              <pc:sldLayoutMk cId="2119786022" sldId="2147483674"/>
              <ac:picMk id="8" creationId="{6F6FCADC-FAB4-B4C1-03F1-EFCFFCB960B2}"/>
            </ac:picMkLst>
          </pc:picChg>
        </pc:sldLayoutChg>
        <pc:sldLayoutChg chg="addSp delSp modSp mod">
          <pc:chgData name="Lamorette, Laura" userId="231d9543-ee48-4303-8632-b2c592304cc9" providerId="ADAL" clId="{B35F914D-5F43-4EAA-87C9-ED62080E43AC}" dt="2025-10-09T23:36:46.921" v="2194" actId="14826"/>
          <pc:sldLayoutMkLst>
            <pc:docMk/>
            <pc:sldMasterMk cId="2459723832" sldId="2147483672"/>
            <pc:sldLayoutMk cId="4206720955" sldId="2147483675"/>
          </pc:sldLayoutMkLst>
          <pc:spChg chg="add mod">
            <ac:chgData name="Lamorette, Laura" userId="231d9543-ee48-4303-8632-b2c592304cc9" providerId="ADAL" clId="{B35F914D-5F43-4EAA-87C9-ED62080E43AC}" dt="2025-09-29T14:53:17.402" v="1117" actId="14100"/>
            <ac:spMkLst>
              <pc:docMk/>
              <pc:sldMasterMk cId="2459723832" sldId="2147483672"/>
              <pc:sldLayoutMk cId="4206720955" sldId="2147483675"/>
              <ac:spMk id="9" creationId="{4E7E3986-84E2-3162-820A-46836AA6072C}"/>
            </ac:spMkLst>
          </pc:spChg>
          <pc:picChg chg="add mod">
            <ac:chgData name="Lamorette, Laura" userId="231d9543-ee48-4303-8632-b2c592304cc9" providerId="ADAL" clId="{B35F914D-5F43-4EAA-87C9-ED62080E43AC}" dt="2025-10-09T23:36:46.921" v="2194" actId="14826"/>
            <ac:picMkLst>
              <pc:docMk/>
              <pc:sldMasterMk cId="2459723832" sldId="2147483672"/>
              <pc:sldLayoutMk cId="4206720955" sldId="2147483675"/>
              <ac:picMk id="8" creationId="{F32EA17B-3401-785D-EBEF-3CB3E41AF234}"/>
            </ac:picMkLst>
          </pc:picChg>
        </pc:sldLayoutChg>
        <pc:sldLayoutChg chg="addSp delSp modSp mod">
          <pc:chgData name="Lamorette, Laura" userId="231d9543-ee48-4303-8632-b2c592304cc9" providerId="ADAL" clId="{B35F914D-5F43-4EAA-87C9-ED62080E43AC}" dt="2025-10-01T15:51:30.247" v="2085" actId="1076"/>
          <pc:sldLayoutMkLst>
            <pc:docMk/>
            <pc:sldMasterMk cId="2459723832" sldId="2147483672"/>
            <pc:sldLayoutMk cId="907720826" sldId="2147483676"/>
          </pc:sldLayoutMkLst>
          <pc:spChg chg="add mod">
            <ac:chgData name="Lamorette, Laura" userId="231d9543-ee48-4303-8632-b2c592304cc9" providerId="ADAL" clId="{B35F914D-5F43-4EAA-87C9-ED62080E43AC}" dt="2025-10-01T15:51:30.247" v="2085" actId="1076"/>
            <ac:spMkLst>
              <pc:docMk/>
              <pc:sldMasterMk cId="2459723832" sldId="2147483672"/>
              <pc:sldLayoutMk cId="907720826" sldId="2147483676"/>
              <ac:spMk id="2" creationId="{F932D4FD-2478-875D-FAA1-221896F06C78}"/>
            </ac:spMkLst>
          </pc:spChg>
          <pc:spChg chg="add mod">
            <ac:chgData name="Lamorette, Laura" userId="231d9543-ee48-4303-8632-b2c592304cc9" providerId="ADAL" clId="{B35F914D-5F43-4EAA-87C9-ED62080E43AC}" dt="2025-09-29T14:53:52.352" v="1129" actId="14100"/>
            <ac:spMkLst>
              <pc:docMk/>
              <pc:sldMasterMk cId="2459723832" sldId="2147483672"/>
              <pc:sldLayoutMk cId="907720826" sldId="2147483676"/>
              <ac:spMk id="10" creationId="{8F4181AB-3D5F-DAB1-B7F1-82F9D85D0581}"/>
            </ac:spMkLst>
          </pc:spChg>
          <pc:picChg chg="add mod">
            <ac:chgData name="Lamorette, Laura" userId="231d9543-ee48-4303-8632-b2c592304cc9" providerId="ADAL" clId="{B35F914D-5F43-4EAA-87C9-ED62080E43AC}" dt="2025-09-29T14:53:44.379" v="1127" actId="1076"/>
            <ac:picMkLst>
              <pc:docMk/>
              <pc:sldMasterMk cId="2459723832" sldId="2147483672"/>
              <pc:sldLayoutMk cId="907720826" sldId="2147483676"/>
              <ac:picMk id="9" creationId="{C7B2CA35-E66E-BF30-18E3-8076BB332107}"/>
            </ac:picMkLst>
          </pc:picChg>
        </pc:sldLayoutChg>
        <pc:sldLayoutChg chg="addSp delSp modSp mod">
          <pc:chgData name="Lamorette, Laura" userId="231d9543-ee48-4303-8632-b2c592304cc9" providerId="ADAL" clId="{B35F914D-5F43-4EAA-87C9-ED62080E43AC}" dt="2025-09-29T17:28:11.474" v="1834" actId="1076"/>
          <pc:sldLayoutMkLst>
            <pc:docMk/>
            <pc:sldMasterMk cId="2459723832" sldId="2147483672"/>
            <pc:sldLayoutMk cId="1374558194" sldId="2147483677"/>
          </pc:sldLayoutMkLst>
          <pc:spChg chg="add mod ord">
            <ac:chgData name="Lamorette, Laura" userId="231d9543-ee48-4303-8632-b2c592304cc9" providerId="ADAL" clId="{B35F914D-5F43-4EAA-87C9-ED62080E43AC}" dt="2025-09-29T17:28:11.474" v="1834" actId="1076"/>
            <ac:spMkLst>
              <pc:docMk/>
              <pc:sldMasterMk cId="2459723832" sldId="2147483672"/>
              <pc:sldLayoutMk cId="1374558194" sldId="2147483677"/>
              <ac:spMk id="12" creationId="{FD3CAF17-2F96-24B1-4CC1-AB470C49B088}"/>
            </ac:spMkLst>
          </pc:spChg>
          <pc:spChg chg="add mod ord">
            <ac:chgData name="Lamorette, Laura" userId="231d9543-ee48-4303-8632-b2c592304cc9" providerId="ADAL" clId="{B35F914D-5F43-4EAA-87C9-ED62080E43AC}" dt="2025-09-29T17:28:02.175" v="1832" actId="167"/>
            <ac:spMkLst>
              <pc:docMk/>
              <pc:sldMasterMk cId="2459723832" sldId="2147483672"/>
              <pc:sldLayoutMk cId="1374558194" sldId="2147483677"/>
              <ac:spMk id="13" creationId="{E3DB9B16-0177-4274-BC4F-DB4595813F4E}"/>
            </ac:spMkLst>
          </pc:spChg>
          <pc:picChg chg="add mod">
            <ac:chgData name="Lamorette, Laura" userId="231d9543-ee48-4303-8632-b2c592304cc9" providerId="ADAL" clId="{B35F914D-5F43-4EAA-87C9-ED62080E43AC}" dt="2025-09-29T17:23:03.582" v="1506" actId="1076"/>
            <ac:picMkLst>
              <pc:docMk/>
              <pc:sldMasterMk cId="2459723832" sldId="2147483672"/>
              <pc:sldLayoutMk cId="1374558194" sldId="2147483677"/>
              <ac:picMk id="11" creationId="{5B0CA260-96E9-E4B9-4D72-C772B1C3178C}"/>
            </ac:picMkLst>
          </pc:picChg>
        </pc:sldLayoutChg>
        <pc:sldLayoutChg chg="addSp delSp modSp mod">
          <pc:chgData name="Lamorette, Laura" userId="231d9543-ee48-4303-8632-b2c592304cc9" providerId="ADAL" clId="{B35F914D-5F43-4EAA-87C9-ED62080E43AC}" dt="2025-09-29T18:53:02.942" v="2064" actId="1076"/>
          <pc:sldLayoutMkLst>
            <pc:docMk/>
            <pc:sldMasterMk cId="2459723832" sldId="2147483672"/>
            <pc:sldLayoutMk cId="778197711" sldId="2147483678"/>
          </pc:sldLayoutMkLst>
          <pc:picChg chg="add mod">
            <ac:chgData name="Lamorette, Laura" userId="231d9543-ee48-4303-8632-b2c592304cc9" providerId="ADAL" clId="{B35F914D-5F43-4EAA-87C9-ED62080E43AC}" dt="2025-09-29T18:53:02.942" v="2064" actId="1076"/>
            <ac:picMkLst>
              <pc:docMk/>
              <pc:sldMasterMk cId="2459723832" sldId="2147483672"/>
              <pc:sldLayoutMk cId="778197711" sldId="2147483678"/>
              <ac:picMk id="6" creationId="{F9E49F04-21E2-BA22-F25D-68FD816B2D34}"/>
            </ac:picMkLst>
          </pc:picChg>
        </pc:sldLayoutChg>
        <pc:sldLayoutChg chg="delSp mod">
          <pc:chgData name="Lamorette, Laura" userId="231d9543-ee48-4303-8632-b2c592304cc9" providerId="ADAL" clId="{B35F914D-5F43-4EAA-87C9-ED62080E43AC}" dt="2025-09-29T15:04:57.836" v="1132" actId="478"/>
          <pc:sldLayoutMkLst>
            <pc:docMk/>
            <pc:sldMasterMk cId="2459723832" sldId="2147483672"/>
            <pc:sldLayoutMk cId="4008035102" sldId="2147483679"/>
          </pc:sldLayoutMkLst>
        </pc:sldLayoutChg>
        <pc:sldLayoutChg chg="addSp delSp modSp mod">
          <pc:chgData name="Lamorette, Laura" userId="231d9543-ee48-4303-8632-b2c592304cc9" providerId="ADAL" clId="{B35F914D-5F43-4EAA-87C9-ED62080E43AC}" dt="2025-10-09T23:49:37.890" v="3261" actId="1076"/>
          <pc:sldLayoutMkLst>
            <pc:docMk/>
            <pc:sldMasterMk cId="2459723832" sldId="2147483672"/>
            <pc:sldLayoutMk cId="365985923" sldId="2147483680"/>
          </pc:sldLayoutMkLst>
          <pc:spChg chg="add mod">
            <ac:chgData name="Lamorette, Laura" userId="231d9543-ee48-4303-8632-b2c592304cc9" providerId="ADAL" clId="{B35F914D-5F43-4EAA-87C9-ED62080E43AC}" dt="2025-10-09T23:42:15.716" v="2328" actId="207"/>
            <ac:spMkLst>
              <pc:docMk/>
              <pc:sldMasterMk cId="2459723832" sldId="2147483672"/>
              <pc:sldLayoutMk cId="365985923" sldId="2147483680"/>
              <ac:spMk id="10" creationId="{57C09755-DEF0-F217-EB9F-DD847C5C7D0A}"/>
            </ac:spMkLst>
          </pc:spChg>
          <pc:spChg chg="add mod">
            <ac:chgData name="Lamorette, Laura" userId="231d9543-ee48-4303-8632-b2c592304cc9" providerId="ADAL" clId="{B35F914D-5F43-4EAA-87C9-ED62080E43AC}" dt="2025-10-09T23:49:37.890" v="3261" actId="1076"/>
            <ac:spMkLst>
              <pc:docMk/>
              <pc:sldMasterMk cId="2459723832" sldId="2147483672"/>
              <pc:sldLayoutMk cId="365985923" sldId="2147483680"/>
              <ac:spMk id="11" creationId="{6AA04D25-D829-F2C8-8B6C-31967E80DAB7}"/>
            </ac:spMkLst>
          </pc:spChg>
          <pc:picChg chg="add mod">
            <ac:chgData name="Lamorette, Laura" userId="231d9543-ee48-4303-8632-b2c592304cc9" providerId="ADAL" clId="{B35F914D-5F43-4EAA-87C9-ED62080E43AC}" dt="2025-10-09T23:41:06.992" v="2245" actId="1076"/>
            <ac:picMkLst>
              <pc:docMk/>
              <pc:sldMasterMk cId="2459723832" sldId="2147483672"/>
              <pc:sldLayoutMk cId="365985923" sldId="2147483680"/>
              <ac:picMk id="9" creationId="{B66D6F80-C03C-27CB-C6D7-0433AACAE142}"/>
            </ac:picMkLst>
          </pc:picChg>
        </pc:sldLayoutChg>
        <pc:sldLayoutChg chg="addSp delSp modSp mod">
          <pc:chgData name="Lamorette, Laura" userId="231d9543-ee48-4303-8632-b2c592304cc9" providerId="ADAL" clId="{B35F914D-5F43-4EAA-87C9-ED62080E43AC}" dt="2025-10-09T23:50:52.950" v="3272" actId="1076"/>
          <pc:sldLayoutMkLst>
            <pc:docMk/>
            <pc:sldMasterMk cId="2459723832" sldId="2147483672"/>
            <pc:sldLayoutMk cId="3136359933" sldId="2147483681"/>
          </pc:sldLayoutMkLst>
          <pc:spChg chg="add mod">
            <ac:chgData name="Lamorette, Laura" userId="231d9543-ee48-4303-8632-b2c592304cc9" providerId="ADAL" clId="{B35F914D-5F43-4EAA-87C9-ED62080E43AC}" dt="2025-10-09T23:50:52.950" v="3272" actId="1076"/>
            <ac:spMkLst>
              <pc:docMk/>
              <pc:sldMasterMk cId="2459723832" sldId="2147483672"/>
              <pc:sldLayoutMk cId="3136359933" sldId="2147483681"/>
              <ac:spMk id="9" creationId="{61BA03FA-D140-184C-A66E-EA5B9A20F827}"/>
            </ac:spMkLst>
          </pc:spChg>
          <pc:picChg chg="add mod">
            <ac:chgData name="Lamorette, Laura" userId="231d9543-ee48-4303-8632-b2c592304cc9" providerId="ADAL" clId="{B35F914D-5F43-4EAA-87C9-ED62080E43AC}" dt="2025-10-09T23:50:47.865" v="3271" actId="1076"/>
            <ac:picMkLst>
              <pc:docMk/>
              <pc:sldMasterMk cId="2459723832" sldId="2147483672"/>
              <pc:sldLayoutMk cId="3136359933" sldId="2147483681"/>
              <ac:picMk id="8" creationId="{A5E70985-82E8-38B4-869D-B94B3AB9FF43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hand holding a shovel into a bucket of water&#10;&#10;AI-generated content may be incorrect.">
            <a:extLst>
              <a:ext uri="{FF2B5EF4-FFF2-40B4-BE49-F238E27FC236}">
                <a16:creationId xmlns:a16="http://schemas.microsoft.com/office/drawing/2014/main" id="{B8021679-5480-62EC-6022-B35DD75116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43500"/>
            <a:ext cx="41148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CDC8DAD-D7C2-7CB7-093B-499BA8F2CA67}"/>
              </a:ext>
            </a:extLst>
          </p:cNvPr>
          <p:cNvSpPr/>
          <p:nvPr userDrawn="1"/>
        </p:nvSpPr>
        <p:spPr>
          <a:xfrm>
            <a:off x="0" y="0"/>
            <a:ext cx="4114800" cy="5261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49B51FC-1BDC-A5F8-5BE0-EC4DC04D7568}"/>
              </a:ext>
            </a:extLst>
          </p:cNvPr>
          <p:cNvSpPr/>
          <p:nvPr userDrawn="1"/>
        </p:nvSpPr>
        <p:spPr>
          <a:xfrm>
            <a:off x="2782957" y="5473148"/>
            <a:ext cx="887895" cy="11926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18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pos="129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FB517-C688-9699-EF7C-FF3265DA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712289-88DD-DE59-0CDE-A7A0F1D4E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D0C2D-0919-AA28-E7D4-DD37F386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2893" y="9534526"/>
            <a:ext cx="925830" cy="547688"/>
          </a:xfrm>
          <a:prstGeom prst="rect">
            <a:avLst/>
          </a:prstGeom>
        </p:spPr>
        <p:txBody>
          <a:bodyPr/>
          <a:lstStyle/>
          <a:p>
            <a:fld id="{7D65887C-08A2-42A6-B833-6A46D61C31B7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155AE-6E7D-1B3B-B210-734CCB7D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63028" y="9534526"/>
            <a:ext cx="1388745" cy="5476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A9E3A-0C5D-93D3-5930-0FCD6DC1B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06078" y="9534526"/>
            <a:ext cx="925830" cy="547688"/>
          </a:xfrm>
          <a:prstGeom prst="rect">
            <a:avLst/>
          </a:prstGeom>
        </p:spPr>
        <p:txBody>
          <a:bodyPr/>
          <a:lstStyle/>
          <a:p>
            <a:fld id="{285BEF20-E6E6-4557-877A-B12B2868E2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33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2378A4-CEDE-D156-1027-FE870A0E32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944654" y="547688"/>
            <a:ext cx="88725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5468F-A787-36C8-1452-F0E85B21F5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82893" y="547688"/>
            <a:ext cx="261032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6E214-59C8-5A91-67C1-0A9E30597A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2893" y="9534526"/>
            <a:ext cx="925830" cy="547688"/>
          </a:xfrm>
          <a:prstGeom prst="rect">
            <a:avLst/>
          </a:prstGeom>
        </p:spPr>
        <p:txBody>
          <a:bodyPr/>
          <a:lstStyle/>
          <a:p>
            <a:fld id="{7D65887C-08A2-42A6-B833-6A46D61C31B7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03968-C191-A716-138A-F156F2A7E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63028" y="9534526"/>
            <a:ext cx="1388745" cy="5476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CB220-E680-9D48-A627-5634B4AF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06078" y="9534526"/>
            <a:ext cx="925830" cy="547688"/>
          </a:xfrm>
          <a:prstGeom prst="rect">
            <a:avLst/>
          </a:prstGeom>
        </p:spPr>
        <p:txBody>
          <a:bodyPr/>
          <a:lstStyle/>
          <a:p>
            <a:fld id="{285BEF20-E6E6-4557-877A-B12B2868E2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48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F6FCADC-FAB4-B4C1-03F1-EFCFFCB960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143500"/>
            <a:ext cx="41148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1223691-E9D2-B404-8126-A3D8AF4AAD21}"/>
              </a:ext>
            </a:extLst>
          </p:cNvPr>
          <p:cNvSpPr/>
          <p:nvPr userDrawn="1"/>
        </p:nvSpPr>
        <p:spPr>
          <a:xfrm>
            <a:off x="0" y="0"/>
            <a:ext cx="4114800" cy="5261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7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2EA17B-3401-785D-EBEF-3CB3E41AF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3680"/>
            <a:ext cx="41148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E7E3986-84E2-3162-820A-46836AA6072C}"/>
              </a:ext>
            </a:extLst>
          </p:cNvPr>
          <p:cNvSpPr/>
          <p:nvPr userDrawn="1"/>
        </p:nvSpPr>
        <p:spPr>
          <a:xfrm>
            <a:off x="0" y="1"/>
            <a:ext cx="4114800" cy="7288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2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water drops on a black background&#10;&#10;AI-generated content may be incorrect.">
            <a:extLst>
              <a:ext uri="{FF2B5EF4-FFF2-40B4-BE49-F238E27FC236}">
                <a16:creationId xmlns:a16="http://schemas.microsoft.com/office/drawing/2014/main" id="{C7B2CA35-E66E-BF30-18E3-8076BB3321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5558"/>
            <a:ext cx="41148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F4181AB-3D5F-DAB1-B7F1-82F9D85D0581}"/>
              </a:ext>
            </a:extLst>
          </p:cNvPr>
          <p:cNvSpPr/>
          <p:nvPr userDrawn="1"/>
        </p:nvSpPr>
        <p:spPr>
          <a:xfrm>
            <a:off x="0" y="0"/>
            <a:ext cx="4114800" cy="1790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932D4FD-2478-875D-FAA1-221896F06C78}"/>
              </a:ext>
            </a:extLst>
          </p:cNvPr>
          <p:cNvSpPr/>
          <p:nvPr userDrawn="1"/>
        </p:nvSpPr>
        <p:spPr>
          <a:xfrm>
            <a:off x="2822714" y="1563757"/>
            <a:ext cx="887895" cy="11926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72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3DB9B16-0177-4274-BC4F-DB4595813F4E}"/>
              </a:ext>
            </a:extLst>
          </p:cNvPr>
          <p:cNvSpPr/>
          <p:nvPr userDrawn="1"/>
        </p:nvSpPr>
        <p:spPr>
          <a:xfrm>
            <a:off x="-1" y="5844209"/>
            <a:ext cx="4114801" cy="4442791"/>
          </a:xfrm>
          <a:prstGeom prst="rect">
            <a:avLst/>
          </a:prstGeom>
          <a:solidFill>
            <a:srgbClr val="4690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lose up of water&#10;&#10;AI-generated content may be incorrect.">
            <a:extLst>
              <a:ext uri="{FF2B5EF4-FFF2-40B4-BE49-F238E27FC236}">
                <a16:creationId xmlns:a16="http://schemas.microsoft.com/office/drawing/2014/main" id="{5B0CA260-96E9-E4B9-4D72-C772B1C317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211"/>
            <a:ext cx="41148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D3CAF17-2F96-24B1-4CC1-AB470C49B088}"/>
              </a:ext>
            </a:extLst>
          </p:cNvPr>
          <p:cNvSpPr/>
          <p:nvPr userDrawn="1"/>
        </p:nvSpPr>
        <p:spPr>
          <a:xfrm rot="10800000">
            <a:off x="-2" y="4831245"/>
            <a:ext cx="4114800" cy="1654866"/>
          </a:xfrm>
          <a:prstGeom prst="rect">
            <a:avLst/>
          </a:prstGeom>
          <a:gradFill>
            <a:gsLst>
              <a:gs pos="43000">
                <a:srgbClr val="4791B8"/>
              </a:gs>
              <a:gs pos="100000">
                <a:srgbClr val="4690B7">
                  <a:alpha val="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58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water&#10;&#10;AI-generated content may be incorrect.">
            <a:extLst>
              <a:ext uri="{FF2B5EF4-FFF2-40B4-BE49-F238E27FC236}">
                <a16:creationId xmlns:a16="http://schemas.microsoft.com/office/drawing/2014/main" id="{F9E49F04-21E2-BA22-F25D-68FD816B2D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4114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9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035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ater drops on a blue surface&#10;&#10;AI-generated content may be incorrect.">
            <a:extLst>
              <a:ext uri="{FF2B5EF4-FFF2-40B4-BE49-F238E27FC236}">
                <a16:creationId xmlns:a16="http://schemas.microsoft.com/office/drawing/2014/main" id="{B66D6F80-C03C-27CB-C6D7-0433AACAE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3500"/>
            <a:ext cx="41148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7C09755-DEF0-F217-EB9F-DD847C5C7D0A}"/>
              </a:ext>
            </a:extLst>
          </p:cNvPr>
          <p:cNvSpPr/>
          <p:nvPr userDrawn="1"/>
        </p:nvSpPr>
        <p:spPr>
          <a:xfrm>
            <a:off x="0" y="0"/>
            <a:ext cx="4114800" cy="5444836"/>
          </a:xfrm>
          <a:prstGeom prst="rect">
            <a:avLst/>
          </a:prstGeom>
          <a:gradFill>
            <a:gsLst>
              <a:gs pos="0">
                <a:schemeClr val="bg1"/>
              </a:gs>
              <a:gs pos="49000">
                <a:srgbClr val="DEF2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AA04D25-D829-F2C8-8B6C-31967E80DAB7}"/>
              </a:ext>
            </a:extLst>
          </p:cNvPr>
          <p:cNvSpPr/>
          <p:nvPr userDrawn="1"/>
        </p:nvSpPr>
        <p:spPr>
          <a:xfrm>
            <a:off x="-100445" y="8562111"/>
            <a:ext cx="1866900" cy="1866900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76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5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ater drops on a blue surface&#10;&#10;AI-generated content may be incorrect.">
            <a:extLst>
              <a:ext uri="{FF2B5EF4-FFF2-40B4-BE49-F238E27FC236}">
                <a16:creationId xmlns:a16="http://schemas.microsoft.com/office/drawing/2014/main" id="{A5E70985-82E8-38B4-869D-B94B3AB9FF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41148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BA03FA-D140-184C-A66E-EA5B9A20F827}"/>
              </a:ext>
            </a:extLst>
          </p:cNvPr>
          <p:cNvSpPr/>
          <p:nvPr userDrawn="1"/>
        </p:nvSpPr>
        <p:spPr>
          <a:xfrm rot="10800000">
            <a:off x="-1" y="4842164"/>
            <a:ext cx="4114800" cy="5444836"/>
          </a:xfrm>
          <a:prstGeom prst="rect">
            <a:avLst/>
          </a:prstGeom>
          <a:gradFill>
            <a:gsLst>
              <a:gs pos="0">
                <a:schemeClr val="bg1"/>
              </a:gs>
              <a:gs pos="49000">
                <a:srgbClr val="DEF2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59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77D894-784F-FA74-1DEB-12CF03A0E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93" y="547688"/>
            <a:ext cx="3549015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1B1A08-E07C-4E16-7460-9697D6CB5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2893" y="2738438"/>
            <a:ext cx="3549015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72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08610" rtl="0" eaLnBrk="1" latinLnBrk="0" hangingPunct="1">
        <a:lnSpc>
          <a:spcPct val="90000"/>
        </a:lnSpc>
        <a:spcBef>
          <a:spcPct val="0"/>
        </a:spcBef>
        <a:buNone/>
        <a:defRPr sz="1485" i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77153" indent="-77153" algn="l" defTabSz="308610" rtl="0" eaLnBrk="1" latinLnBrk="0" hangingPunct="1">
        <a:lnSpc>
          <a:spcPct val="90000"/>
        </a:lnSpc>
        <a:spcBef>
          <a:spcPts val="338"/>
        </a:spcBef>
        <a:buClr>
          <a:schemeClr val="accent2"/>
        </a:buClr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31458" indent="-77153" algn="l" defTabSz="308610" rtl="0" eaLnBrk="1" latinLnBrk="0" hangingPunct="1">
        <a:lnSpc>
          <a:spcPct val="90000"/>
        </a:lnSpc>
        <a:spcBef>
          <a:spcPts val="169"/>
        </a:spcBef>
        <a:buClr>
          <a:schemeClr val="accent2"/>
        </a:buClr>
        <a:buFont typeface="Arial" panose="020B0604020202020204" pitchFamily="34" charset="0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indent="-77153" algn="l" defTabSz="308610" rtl="0" eaLnBrk="1" latinLnBrk="0" hangingPunct="1">
        <a:lnSpc>
          <a:spcPct val="90000"/>
        </a:lnSpc>
        <a:spcBef>
          <a:spcPts val="169"/>
        </a:spcBef>
        <a:buClr>
          <a:schemeClr val="accent2"/>
        </a:buClr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40068" indent="-77153" algn="l" defTabSz="308610" rtl="0" eaLnBrk="1" latinLnBrk="0" hangingPunct="1">
        <a:lnSpc>
          <a:spcPct val="90000"/>
        </a:lnSpc>
        <a:spcBef>
          <a:spcPts val="169"/>
        </a:spcBef>
        <a:buClr>
          <a:schemeClr val="accent2"/>
        </a:buClr>
        <a:buFont typeface="Arial" panose="020B0604020202020204" pitchFamily="34" charset="0"/>
        <a:buChar char="•"/>
        <a:defRPr sz="608" kern="1200">
          <a:solidFill>
            <a:schemeClr val="tx1"/>
          </a:solidFill>
          <a:latin typeface="+mn-lt"/>
          <a:ea typeface="+mn-ea"/>
          <a:cs typeface="+mn-cs"/>
        </a:defRPr>
      </a:lvl4pPr>
      <a:lvl5pPr marL="694373" indent="-77153" algn="l" defTabSz="308610" rtl="0" eaLnBrk="1" latinLnBrk="0" hangingPunct="1">
        <a:lnSpc>
          <a:spcPct val="90000"/>
        </a:lnSpc>
        <a:spcBef>
          <a:spcPts val="169"/>
        </a:spcBef>
        <a:buClr>
          <a:schemeClr val="accent2"/>
        </a:buClr>
        <a:buFont typeface="Arial" panose="020B0604020202020204" pitchFamily="34" charset="0"/>
        <a:buChar char="•"/>
        <a:defRPr sz="608" kern="1200">
          <a:solidFill>
            <a:schemeClr val="tx1"/>
          </a:solidFill>
          <a:latin typeface="+mn-lt"/>
          <a:ea typeface="+mn-ea"/>
          <a:cs typeface="+mn-cs"/>
        </a:defRPr>
      </a:lvl5pPr>
      <a:lvl6pPr marL="848678" indent="-77153" algn="l" defTabSz="308610" rtl="0" eaLnBrk="1" latinLnBrk="0" hangingPunct="1">
        <a:lnSpc>
          <a:spcPct val="90000"/>
        </a:lnSpc>
        <a:spcBef>
          <a:spcPts val="169"/>
        </a:spcBef>
        <a:buFont typeface="Arial" panose="020B0604020202020204" pitchFamily="34" charset="0"/>
        <a:buChar char="•"/>
        <a:defRPr sz="608" kern="1200">
          <a:solidFill>
            <a:schemeClr val="tx1"/>
          </a:solidFill>
          <a:latin typeface="+mn-lt"/>
          <a:ea typeface="+mn-ea"/>
          <a:cs typeface="+mn-cs"/>
        </a:defRPr>
      </a:lvl6pPr>
      <a:lvl7pPr marL="1002983" indent="-77153" algn="l" defTabSz="308610" rtl="0" eaLnBrk="1" latinLnBrk="0" hangingPunct="1">
        <a:lnSpc>
          <a:spcPct val="90000"/>
        </a:lnSpc>
        <a:spcBef>
          <a:spcPts val="169"/>
        </a:spcBef>
        <a:buFont typeface="Arial" panose="020B0604020202020204" pitchFamily="34" charset="0"/>
        <a:buChar char="•"/>
        <a:defRPr sz="608" kern="1200">
          <a:solidFill>
            <a:schemeClr val="tx1"/>
          </a:solidFill>
          <a:latin typeface="+mn-lt"/>
          <a:ea typeface="+mn-ea"/>
          <a:cs typeface="+mn-cs"/>
        </a:defRPr>
      </a:lvl7pPr>
      <a:lvl8pPr marL="1157288" indent="-77153" algn="l" defTabSz="308610" rtl="0" eaLnBrk="1" latinLnBrk="0" hangingPunct="1">
        <a:lnSpc>
          <a:spcPct val="90000"/>
        </a:lnSpc>
        <a:spcBef>
          <a:spcPts val="169"/>
        </a:spcBef>
        <a:buFont typeface="Arial" panose="020B0604020202020204" pitchFamily="34" charset="0"/>
        <a:buChar char="•"/>
        <a:defRPr sz="608" kern="1200">
          <a:solidFill>
            <a:schemeClr val="tx1"/>
          </a:solidFill>
          <a:latin typeface="+mn-lt"/>
          <a:ea typeface="+mn-ea"/>
          <a:cs typeface="+mn-cs"/>
        </a:defRPr>
      </a:lvl8pPr>
      <a:lvl9pPr marL="1311593" indent="-77153" algn="l" defTabSz="308610" rtl="0" eaLnBrk="1" latinLnBrk="0" hangingPunct="1">
        <a:lnSpc>
          <a:spcPct val="90000"/>
        </a:lnSpc>
        <a:spcBef>
          <a:spcPts val="169"/>
        </a:spcBef>
        <a:buFont typeface="Arial" panose="020B0604020202020204" pitchFamily="34" charset="0"/>
        <a:buChar char="•"/>
        <a:defRPr sz="60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3pPr>
      <a:lvl4pPr marL="462915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5pPr>
      <a:lvl6pPr marL="771525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6pPr>
      <a:lvl7pPr marL="925830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8pPr>
      <a:lvl9pPr marL="1234440" algn="l" defTabSz="308610" rtl="0" eaLnBrk="1" latinLnBrk="0" hangingPunct="1">
        <a:defRPr sz="60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pos="1296" userDrawn="1">
          <p15:clr>
            <a:srgbClr val="F26B43"/>
          </p15:clr>
        </p15:guide>
        <p15:guide id="5" pos="2472" userDrawn="1">
          <p15:clr>
            <a:srgbClr val="F26B43"/>
          </p15:clr>
        </p15:guide>
        <p15:guide id="6" pos="120" userDrawn="1">
          <p15:clr>
            <a:srgbClr val="F26B43"/>
          </p15:clr>
        </p15:guide>
        <p15:guide id="7" orient="horz" pos="6360" userDrawn="1">
          <p15:clr>
            <a:srgbClr val="F26B43"/>
          </p15:clr>
        </p15:guide>
        <p15:guide id="8" orient="horz" pos="120" userDrawn="1">
          <p15:clr>
            <a:srgbClr val="F26B43"/>
          </p15:clr>
        </p15:guide>
        <p15:guide id="9" orient="horz" pos="11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Arvo" TargetMode="External"/><Relationship Id="rId2" Type="http://schemas.openxmlformats.org/officeDocument/2006/relationships/hyperlink" Target="https://fonts.google.com/specimen/Roboto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D626A5A-59FF-1541-1862-B2C49CE1B4EC}"/>
              </a:ext>
            </a:extLst>
          </p:cNvPr>
          <p:cNvSpPr txBox="1">
            <a:spLocks/>
          </p:cNvSpPr>
          <p:nvPr/>
        </p:nvSpPr>
        <p:spPr>
          <a:xfrm>
            <a:off x="190499" y="206880"/>
            <a:ext cx="3733801" cy="7602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5829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5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Before working with this template, please download the correct fonts!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5FDD24-8BB3-F1BA-B71F-5244BE5493ED}"/>
              </a:ext>
            </a:extLst>
          </p:cNvPr>
          <p:cNvSpPr txBox="1">
            <a:spLocks/>
          </p:cNvSpPr>
          <p:nvPr/>
        </p:nvSpPr>
        <p:spPr>
          <a:xfrm>
            <a:off x="186631" y="3615243"/>
            <a:ext cx="3733801" cy="2600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+mj-lt"/>
              </a:rPr>
              <a:t>For Windows users: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CEE0FE-E2AA-4AFF-AE50-38DD6A2BE8FC}"/>
              </a:ext>
            </a:extLst>
          </p:cNvPr>
          <p:cNvSpPr txBox="1">
            <a:spLocks/>
          </p:cNvSpPr>
          <p:nvPr/>
        </p:nvSpPr>
        <p:spPr>
          <a:xfrm>
            <a:off x="190500" y="3915961"/>
            <a:ext cx="3729932" cy="17513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Download the font files to your computer.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Unzip the font file anywhere you like.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Locate the file, right-click, and select Install.</a:t>
            </a:r>
          </a:p>
          <a:p>
            <a:pPr marL="508000" lvl="1" indent="-230188">
              <a:lnSpc>
                <a:spcPct val="100000"/>
              </a:lnSpc>
              <a:buClr>
                <a:schemeClr val="accent2"/>
              </a:buClr>
            </a:pPr>
            <a:r>
              <a:rPr lang="en-US" sz="1200" dirty="0">
                <a:solidFill>
                  <a:schemeClr val="tx1"/>
                </a:solidFill>
              </a:rPr>
              <a:t>There are three types of font files you can use with Windows: TrueType (.</a:t>
            </a:r>
            <a:r>
              <a:rPr lang="en-US" sz="1200" dirty="0" err="1">
                <a:solidFill>
                  <a:schemeClr val="tx1"/>
                </a:solidFill>
              </a:rPr>
              <a:t>ttf</a:t>
            </a:r>
            <a:r>
              <a:rPr lang="en-US" sz="1200" dirty="0">
                <a:solidFill>
                  <a:schemeClr val="tx1"/>
                </a:solidFill>
              </a:rPr>
              <a:t>), OpenType (.</a:t>
            </a:r>
            <a:r>
              <a:rPr lang="en-US" sz="1200" dirty="0" err="1">
                <a:solidFill>
                  <a:schemeClr val="tx1"/>
                </a:solidFill>
              </a:rPr>
              <a:t>otf</a:t>
            </a:r>
            <a:r>
              <a:rPr lang="en-US" sz="1200" dirty="0">
                <a:solidFill>
                  <a:schemeClr val="tx1"/>
                </a:solidFill>
              </a:rPr>
              <a:t>), and PostScript (.</a:t>
            </a:r>
            <a:r>
              <a:rPr lang="en-US" sz="1200" dirty="0" err="1">
                <a:solidFill>
                  <a:schemeClr val="tx1"/>
                </a:solidFill>
              </a:rPr>
              <a:t>ps</a:t>
            </a:r>
            <a:r>
              <a:rPr lang="en-US" sz="1200" dirty="0">
                <a:solidFill>
                  <a:schemeClr val="tx1"/>
                </a:solidFill>
              </a:rPr>
              <a:t>). Right-click the corresponding file to install it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4895655-FF7E-A43D-A753-28C9CE591816}"/>
              </a:ext>
            </a:extLst>
          </p:cNvPr>
          <p:cNvSpPr txBox="1">
            <a:spLocks/>
          </p:cNvSpPr>
          <p:nvPr/>
        </p:nvSpPr>
        <p:spPr>
          <a:xfrm>
            <a:off x="194367" y="5661400"/>
            <a:ext cx="3733801" cy="281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+mj-lt"/>
              </a:rPr>
              <a:t>For Mac users: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6BB3442-832F-5EF2-3372-B523AF3566F8}"/>
              </a:ext>
            </a:extLst>
          </p:cNvPr>
          <p:cNvSpPr txBox="1">
            <a:spLocks/>
          </p:cNvSpPr>
          <p:nvPr/>
        </p:nvSpPr>
        <p:spPr>
          <a:xfrm>
            <a:off x="194367" y="5973428"/>
            <a:ext cx="3733801" cy="18306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Download the font files to your Mac.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Unzip the font file anywhere you like.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Double-click a .</a:t>
            </a:r>
            <a:r>
              <a:rPr lang="en-US" sz="1200" dirty="0" err="1">
                <a:solidFill>
                  <a:schemeClr val="tx1"/>
                </a:solidFill>
              </a:rPr>
              <a:t>ttf</a:t>
            </a:r>
            <a:r>
              <a:rPr lang="en-US" sz="1200" dirty="0">
                <a:solidFill>
                  <a:schemeClr val="tx1"/>
                </a:solidFill>
              </a:rPr>
              <a:t> or .</a:t>
            </a:r>
            <a:r>
              <a:rPr lang="en-US" sz="1200" dirty="0" err="1">
                <a:solidFill>
                  <a:schemeClr val="tx1"/>
                </a:solidFill>
              </a:rPr>
              <a:t>otf</a:t>
            </a:r>
            <a:r>
              <a:rPr lang="en-US" sz="1200" dirty="0">
                <a:solidFill>
                  <a:schemeClr val="tx1"/>
                </a:solidFill>
              </a:rPr>
              <a:t> file to open Font Book.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Preview the font to make sure it appears how you want it to.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Select Install in Font Book.</a:t>
            </a:r>
          </a:p>
          <a:p>
            <a:pPr marL="457200" lvl="1" indent="0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1D1FCF53-6343-AED9-C026-94599E25C61C}"/>
              </a:ext>
            </a:extLst>
          </p:cNvPr>
          <p:cNvSpPr txBox="1">
            <a:spLocks/>
          </p:cNvSpPr>
          <p:nvPr/>
        </p:nvSpPr>
        <p:spPr>
          <a:xfrm>
            <a:off x="194367" y="7688538"/>
            <a:ext cx="3733801" cy="240796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182880" rIns="9144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>
              <a:lnSpc>
                <a:spcPct val="110000"/>
              </a:lnSpc>
              <a:spcBef>
                <a:spcPts val="0"/>
              </a:spcBef>
              <a:spcAft>
                <a:spcPts val="821"/>
              </a:spcAft>
              <a:buFont typeface="+mj-lt"/>
              <a:buAutoNum type="arabicPeriod"/>
            </a:pP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To start creating a new document, click </a:t>
            </a:r>
            <a:r>
              <a:rPr lang="en-US" sz="1100" b="1" dirty="0">
                <a:solidFill>
                  <a:schemeClr val="bg1"/>
                </a:solidFill>
                <a:latin typeface="+mn-lt"/>
                <a:ea typeface="Montserrat Regular"/>
              </a:rPr>
              <a:t>File &gt; Save As </a:t>
            </a: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and save this template with a new name. These instruction slides can all be deleted and replaced once you no longer need them.</a:t>
            </a:r>
          </a:p>
          <a:p>
            <a:pPr marL="231775" indent="-231775">
              <a:lnSpc>
                <a:spcPct val="110000"/>
              </a:lnSpc>
              <a:spcBef>
                <a:spcPts val="0"/>
              </a:spcBef>
              <a:spcAft>
                <a:spcPts val="821"/>
              </a:spcAft>
              <a:buFont typeface="+mj-lt"/>
              <a:buAutoNum type="arabicPeriod"/>
            </a:pP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After installing the fonts on your computer, you will most likely need to quit PowerPoint and restart your computer. </a:t>
            </a:r>
          </a:p>
          <a:p>
            <a:pPr marL="231775" indent="-231775">
              <a:lnSpc>
                <a:spcPct val="110000"/>
              </a:lnSpc>
              <a:spcBef>
                <a:spcPts val="0"/>
              </a:spcBef>
              <a:spcAft>
                <a:spcPts val="821"/>
              </a:spcAft>
              <a:buFont typeface="+mj-lt"/>
              <a:buAutoNum type="arabicPeriod"/>
            </a:pPr>
            <a:r>
              <a:rPr lang="en-US" sz="1100" dirty="0">
                <a:solidFill>
                  <a:schemeClr val="bg1"/>
                </a:solidFill>
                <a:latin typeface="+mn-lt"/>
                <a:ea typeface="Montserrat Regular"/>
              </a:rPr>
              <a:t>After restarting your computer, locate and reopen this template and the correct fonts should automatically be updated in this template. 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81EE692C-DB17-983E-CE57-0FC51AFEB3AD}"/>
              </a:ext>
            </a:extLst>
          </p:cNvPr>
          <p:cNvSpPr txBox="1">
            <a:spLocks/>
          </p:cNvSpPr>
          <p:nvPr/>
        </p:nvSpPr>
        <p:spPr>
          <a:xfrm>
            <a:off x="190499" y="2329493"/>
            <a:ext cx="3733801" cy="201440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75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</a:rPr>
              <a:t>Roboto is our body copy font. Download the entire font family so you have all the styles you will need for your presentation (Regular, </a:t>
            </a:r>
            <a:r>
              <a:rPr lang="en-US" sz="1200" i="1" dirty="0">
                <a:solidFill>
                  <a:schemeClr val="tx1"/>
                </a:solidFill>
              </a:rPr>
              <a:t>Italic, </a:t>
            </a:r>
            <a:r>
              <a:rPr lang="en-US" sz="1200" b="1" dirty="0">
                <a:solidFill>
                  <a:schemeClr val="tx1"/>
                </a:solidFill>
              </a:rPr>
              <a:t>Bold, </a:t>
            </a:r>
            <a:r>
              <a:rPr lang="en-US" sz="1200" dirty="0">
                <a:solidFill>
                  <a:schemeClr val="tx1"/>
                </a:solidFill>
              </a:rPr>
              <a:t>etc.)</a:t>
            </a:r>
          </a:p>
          <a:p>
            <a:pPr>
              <a:lnSpc>
                <a:spcPct val="1175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Download for free here: </a:t>
            </a:r>
            <a:r>
              <a:rPr lang="en-US" sz="1200" dirty="0">
                <a:solidFill>
                  <a:schemeClr val="accent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https://fonts.google.com/specimen/Roboto</a:t>
            </a:r>
            <a:endParaRPr lang="en-US" sz="1200" dirty="0">
              <a:solidFill>
                <a:schemeClr val="accent2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1F59D629-461C-92B0-5ED5-690D5C48BBE8}"/>
              </a:ext>
            </a:extLst>
          </p:cNvPr>
          <p:cNvSpPr txBox="1">
            <a:spLocks/>
          </p:cNvSpPr>
          <p:nvPr/>
        </p:nvSpPr>
        <p:spPr>
          <a:xfrm>
            <a:off x="190499" y="973658"/>
            <a:ext cx="3733801" cy="12275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75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</a:rPr>
              <a:t>Arvo is our heading copy font. Download the entire font family so you have all the styles you will need for your presentation (Regular, </a:t>
            </a:r>
            <a:r>
              <a:rPr lang="en-US" sz="1200" i="1" dirty="0">
                <a:solidFill>
                  <a:schemeClr val="tx1"/>
                </a:solidFill>
              </a:rPr>
              <a:t>Italic, </a:t>
            </a:r>
            <a:r>
              <a:rPr lang="en-US" sz="1200" b="1" dirty="0">
                <a:solidFill>
                  <a:schemeClr val="tx1"/>
                </a:solidFill>
              </a:rPr>
              <a:t>Bold, </a:t>
            </a:r>
            <a:r>
              <a:rPr lang="en-US" sz="1200" dirty="0">
                <a:solidFill>
                  <a:schemeClr val="tx1"/>
                </a:solidFill>
              </a:rPr>
              <a:t>etc.)</a:t>
            </a:r>
          </a:p>
          <a:p>
            <a:pPr>
              <a:lnSpc>
                <a:spcPct val="1175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Download for free here: </a:t>
            </a:r>
            <a:r>
              <a:rPr lang="en-US" sz="1200" dirty="0">
                <a:solidFill>
                  <a:schemeClr val="accent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https://fonts.google.com/specimen/Arvo</a:t>
            </a:r>
            <a:endParaRPr lang="en-US" sz="1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389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A4C40A-015A-4A8C-E64D-5B3B6CC81B5E}"/>
              </a:ext>
            </a:extLst>
          </p:cNvPr>
          <p:cNvSpPr txBox="1"/>
          <p:nvPr/>
        </p:nvSpPr>
        <p:spPr>
          <a:xfrm>
            <a:off x="207364" y="9539826"/>
            <a:ext cx="3415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www.youraddresshere.com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635FF8C-F645-870B-4817-D2CBEC6D2332}"/>
              </a:ext>
            </a:extLst>
          </p:cNvPr>
          <p:cNvGrpSpPr/>
          <p:nvPr/>
        </p:nvGrpSpPr>
        <p:grpSpPr>
          <a:xfrm>
            <a:off x="2953329" y="9126324"/>
            <a:ext cx="954107" cy="954107"/>
            <a:chOff x="7351693" y="4539251"/>
            <a:chExt cx="954107" cy="95410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E3455FB-F1B5-1D1B-7D7E-B12F5229A826}"/>
                </a:ext>
              </a:extLst>
            </p:cNvPr>
            <p:cNvSpPr/>
            <p:nvPr/>
          </p:nvSpPr>
          <p:spPr>
            <a:xfrm>
              <a:off x="7351693" y="4539251"/>
              <a:ext cx="954107" cy="95410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2C02D8A-767B-06C8-7234-3420A127F42D}"/>
                </a:ext>
              </a:extLst>
            </p:cNvPr>
            <p:cNvSpPr txBox="1"/>
            <p:nvPr/>
          </p:nvSpPr>
          <p:spPr>
            <a:xfrm>
              <a:off x="7442503" y="4758621"/>
              <a:ext cx="7724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Place</a:t>
              </a:r>
            </a:p>
            <a:p>
              <a:pPr algn="ctr"/>
              <a:r>
                <a:rPr lang="en-US" sz="1000" dirty="0"/>
                <a:t>QR code here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F1E4551-81ED-6214-0F74-578F2E59C0EE}"/>
              </a:ext>
            </a:extLst>
          </p:cNvPr>
          <p:cNvSpPr txBox="1"/>
          <p:nvPr/>
        </p:nvSpPr>
        <p:spPr>
          <a:xfrm>
            <a:off x="207364" y="3943171"/>
            <a:ext cx="3733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</a:rPr>
              <a:t>Add Additional</a:t>
            </a:r>
          </a:p>
          <a:p>
            <a:r>
              <a:rPr lang="en-US" sz="3600" dirty="0">
                <a:solidFill>
                  <a:schemeClr val="tx2"/>
                </a:solidFill>
                <a:latin typeface="+mj-lt"/>
              </a:rPr>
              <a:t>Info Here!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AFFBB4-7B63-2478-6F2E-ABD712368505}"/>
              </a:ext>
            </a:extLst>
          </p:cNvPr>
          <p:cNvSpPr txBox="1"/>
          <p:nvPr/>
        </p:nvSpPr>
        <p:spPr>
          <a:xfrm>
            <a:off x="207364" y="5143500"/>
            <a:ext cx="3733800" cy="52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119"/>
              </a:lnSpc>
            </a:pPr>
            <a:r>
              <a:rPr lang="en-US" sz="2800" b="1" i="0" dirty="0">
                <a:solidFill>
                  <a:schemeClr val="tx2"/>
                </a:solidFill>
                <a:effectLst/>
              </a:rPr>
              <a:t>Subheading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88A016-68DE-4A7C-BCA8-66A2C85B025A}"/>
              </a:ext>
            </a:extLst>
          </p:cNvPr>
          <p:cNvSpPr txBox="1"/>
          <p:nvPr/>
        </p:nvSpPr>
        <p:spPr>
          <a:xfrm>
            <a:off x="207364" y="5771888"/>
            <a:ext cx="3733800" cy="111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Copy text here. 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  <a:r>
              <a:rPr lang="en-US" sz="1600" dirty="0" err="1">
                <a:solidFill>
                  <a:schemeClr val="tx2"/>
                </a:solidFill>
              </a:rPr>
              <a:t>Quisque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faucibus</a:t>
            </a:r>
            <a:r>
              <a:rPr lang="en-US" sz="1600" dirty="0">
                <a:solidFill>
                  <a:schemeClr val="tx2"/>
                </a:solidFill>
              </a:rPr>
              <a:t> ex </a:t>
            </a:r>
            <a:r>
              <a:rPr lang="en-US" sz="1600" dirty="0" err="1">
                <a:solidFill>
                  <a:schemeClr val="tx2"/>
                </a:solidFill>
              </a:rPr>
              <a:t>sapien</a:t>
            </a:r>
            <a:r>
              <a:rPr lang="en-US" sz="1600" dirty="0">
                <a:solidFill>
                  <a:schemeClr val="tx2"/>
                </a:solidFill>
              </a:rPr>
              <a:t> vitae </a:t>
            </a:r>
            <a:r>
              <a:rPr lang="en-US" sz="1600" dirty="0" err="1">
                <a:solidFill>
                  <a:schemeClr val="tx2"/>
                </a:solidFill>
              </a:rPr>
              <a:t>pellentesque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sem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placerat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A7C271-15A4-7CD6-72A3-B4C7B35ADB95}"/>
              </a:ext>
            </a:extLst>
          </p:cNvPr>
          <p:cNvSpPr txBox="1"/>
          <p:nvPr/>
        </p:nvSpPr>
        <p:spPr>
          <a:xfrm>
            <a:off x="2845144" y="2677129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tx2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tx2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AFDCCF-B206-02DD-79B7-B75D238CCA98}"/>
              </a:ext>
            </a:extLst>
          </p:cNvPr>
          <p:cNvSpPr txBox="1"/>
          <p:nvPr/>
        </p:nvSpPr>
        <p:spPr>
          <a:xfrm>
            <a:off x="173636" y="6949941"/>
            <a:ext cx="3733800" cy="254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dirty="0">
                <a:solidFill>
                  <a:schemeClr val="tx2"/>
                </a:solidFill>
              </a:rPr>
              <a:t>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dirty="0">
                <a:solidFill>
                  <a:schemeClr val="tx2"/>
                </a:solidFill>
              </a:rPr>
              <a:t>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dirty="0">
                <a:solidFill>
                  <a:schemeClr val="tx2"/>
                </a:solidFill>
              </a:rPr>
              <a:t>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dirty="0">
                <a:solidFill>
                  <a:schemeClr val="tx2"/>
                </a:solidFill>
              </a:rPr>
              <a:t>__________________________________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5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F5E6CFD-0EF1-421D-C265-B3C13998BCB8}"/>
              </a:ext>
            </a:extLst>
          </p:cNvPr>
          <p:cNvSpPr txBox="1">
            <a:spLocks/>
          </p:cNvSpPr>
          <p:nvPr/>
        </p:nvSpPr>
        <p:spPr>
          <a:xfrm>
            <a:off x="190501" y="4544964"/>
            <a:ext cx="3733801" cy="5495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5829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5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Instructions for exporting your final document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C52B6F-41E2-E146-7C41-6DFE070B017B}"/>
              </a:ext>
            </a:extLst>
          </p:cNvPr>
          <p:cNvSpPr txBox="1">
            <a:spLocks/>
          </p:cNvSpPr>
          <p:nvPr/>
        </p:nvSpPr>
        <p:spPr>
          <a:xfrm>
            <a:off x="190501" y="5046184"/>
            <a:ext cx="3733801" cy="2515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Prepare document for export as PDF: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B8931F-7101-6C8F-111E-CDB93BE0F7D9}"/>
              </a:ext>
            </a:extLst>
          </p:cNvPr>
          <p:cNvSpPr txBox="1">
            <a:spLocks/>
          </p:cNvSpPr>
          <p:nvPr/>
        </p:nvSpPr>
        <p:spPr>
          <a:xfrm>
            <a:off x="190502" y="5321957"/>
            <a:ext cx="3733800" cy="363335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Check to make there is no placeholder text in your final document.</a:t>
            </a:r>
          </a:p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Remember to delete the instruction slides.</a:t>
            </a:r>
          </a:p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Go to the </a:t>
            </a:r>
            <a:r>
              <a:rPr lang="en-US" sz="1200" b="1" dirty="0">
                <a:solidFill>
                  <a:schemeClr val="tx1"/>
                </a:solidFill>
              </a:rPr>
              <a:t>File </a:t>
            </a:r>
            <a:r>
              <a:rPr lang="en-US" sz="1200" dirty="0">
                <a:solidFill>
                  <a:schemeClr val="tx1"/>
                </a:solidFill>
              </a:rPr>
              <a:t>tab at the top of the toolbar.</a:t>
            </a:r>
          </a:p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Select </a:t>
            </a:r>
            <a:r>
              <a:rPr lang="en-US" sz="1200" b="1" dirty="0">
                <a:solidFill>
                  <a:schemeClr val="tx1"/>
                </a:solidFill>
              </a:rPr>
              <a:t>Save as Adobe PDF. </a:t>
            </a:r>
          </a:p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Name your file and choose the file destination on your device.</a:t>
            </a:r>
          </a:p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Click “Save”.</a:t>
            </a:r>
          </a:p>
          <a:p>
            <a:pPr marL="115888" indent="-115888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Your PDF is ready! </a:t>
            </a:r>
            <a:r>
              <a:rPr lang="en-US" sz="1200" dirty="0">
                <a:solidFill>
                  <a:schemeClr val="accent5"/>
                </a:solidFill>
              </a:rPr>
              <a:t>Tell your printing this is a 4.25x11 inch doorhanger with 0.125 bleeds.</a:t>
            </a:r>
          </a:p>
          <a:p>
            <a:pPr marL="347663" lvl="1" indent="-111125">
              <a:lnSpc>
                <a:spcPct val="100000"/>
              </a:lnSpc>
              <a:spcAft>
                <a:spcPts val="357"/>
              </a:spcAft>
            </a:pPr>
            <a:r>
              <a:rPr lang="en-US" sz="1000" i="1" dirty="0">
                <a:solidFill>
                  <a:schemeClr val="tx1"/>
                </a:solidFill>
              </a:rPr>
              <a:t>Note: this file has .125 inch bleeds built into the document, it will be slightly larger than 4.25x11, but will print to a normal office printer just fine if you print document at 100%.</a:t>
            </a:r>
          </a:p>
          <a:p>
            <a:pPr marL="347663" lvl="1" indent="-111125">
              <a:lnSpc>
                <a:spcPct val="100000"/>
              </a:lnSpc>
              <a:spcAft>
                <a:spcPts val="357"/>
              </a:spcAft>
            </a:pPr>
            <a:r>
              <a:rPr lang="en-US" sz="1000" i="1" dirty="0">
                <a:solidFill>
                  <a:schemeClr val="tx1"/>
                </a:solidFill>
              </a:rPr>
              <a:t>This file is professional printer-ready when you save to PDF with the instructions above.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124DE240-0264-F25E-E51A-DA089CC71158}"/>
              </a:ext>
            </a:extLst>
          </p:cNvPr>
          <p:cNvSpPr txBox="1">
            <a:spLocks/>
          </p:cNvSpPr>
          <p:nvPr/>
        </p:nvSpPr>
        <p:spPr>
          <a:xfrm>
            <a:off x="190501" y="8941956"/>
            <a:ext cx="3733800" cy="115454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91440" rIns="91440" bIns="9144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Montserrat Regular"/>
                <a:ea typeface="Overpass" charset="0"/>
                <a:cs typeface="Montserrat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bg1"/>
                </a:solidFill>
                <a:latin typeface="+mn-lt"/>
                <a:ea typeface="Montserrat Regular"/>
              </a:rPr>
              <a:t>Don’t forget to delete these instruction slides first before exporting your final document.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A0A0A19-5B15-A766-9475-C804474251E6}"/>
              </a:ext>
            </a:extLst>
          </p:cNvPr>
          <p:cNvSpPr/>
          <p:nvPr/>
        </p:nvSpPr>
        <p:spPr>
          <a:xfrm>
            <a:off x="1378859" y="348344"/>
            <a:ext cx="1349828" cy="134982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DEF65B-5FA7-60D5-E603-27390103C3F9}"/>
              </a:ext>
            </a:extLst>
          </p:cNvPr>
          <p:cNvSpPr txBox="1">
            <a:spLocks/>
          </p:cNvSpPr>
          <p:nvPr/>
        </p:nvSpPr>
        <p:spPr>
          <a:xfrm>
            <a:off x="190500" y="1891701"/>
            <a:ext cx="3733800" cy="5495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5829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5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Instructions for using this template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4804C6D-8D38-9356-03ED-A02D97CE1AD0}"/>
              </a:ext>
            </a:extLst>
          </p:cNvPr>
          <p:cNvSpPr txBox="1">
            <a:spLocks/>
          </p:cNvSpPr>
          <p:nvPr/>
        </p:nvSpPr>
        <p:spPr>
          <a:xfrm>
            <a:off x="190500" y="2374337"/>
            <a:ext cx="3733800" cy="21415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»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Choose the section with your desired layout/colors and delete the sections you are not using.</a:t>
            </a:r>
          </a:p>
          <a:p>
            <a:pPr marL="174625" indent="-174625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Replace headlines and body copy with your content.</a:t>
            </a:r>
          </a:p>
          <a:p>
            <a:pPr marL="174625" indent="-174625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Replace image placeholders using instructions below.</a:t>
            </a:r>
          </a:p>
          <a:p>
            <a:pPr marL="174625" indent="-174625">
              <a:lnSpc>
                <a:spcPct val="100000"/>
              </a:lnSpc>
              <a:buClr>
                <a:schemeClr val="accent1"/>
              </a:buClr>
            </a:pPr>
            <a:r>
              <a:rPr lang="en-US" sz="1200" dirty="0">
                <a:solidFill>
                  <a:schemeClr val="tx1"/>
                </a:solidFill>
              </a:rPr>
              <a:t>Be careful not to leave any placeholder text in your final document.</a:t>
            </a:r>
          </a:p>
        </p:txBody>
      </p:sp>
    </p:spTree>
    <p:extLst>
      <p:ext uri="{BB962C8B-B14F-4D97-AF65-F5344CB8AC3E}">
        <p14:creationId xmlns:p14="http://schemas.microsoft.com/office/powerpoint/2010/main" val="501988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9923D5-6FAD-2734-24F3-6A0D9EB7D97F}"/>
              </a:ext>
            </a:extLst>
          </p:cNvPr>
          <p:cNvSpPr txBox="1"/>
          <p:nvPr/>
        </p:nvSpPr>
        <p:spPr>
          <a:xfrm>
            <a:off x="190500" y="7084862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bg1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F53D3A-F40A-5AA1-AC17-B6D0E40C6518}"/>
              </a:ext>
            </a:extLst>
          </p:cNvPr>
          <p:cNvSpPr txBox="1"/>
          <p:nvPr/>
        </p:nvSpPr>
        <p:spPr>
          <a:xfrm>
            <a:off x="190499" y="1888816"/>
            <a:ext cx="3733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Place Headline Here!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E16D91-E4C4-CC7C-600F-1D76A819A8C6}"/>
              </a:ext>
            </a:extLst>
          </p:cNvPr>
          <p:cNvSpPr txBox="1"/>
          <p:nvPr/>
        </p:nvSpPr>
        <p:spPr>
          <a:xfrm>
            <a:off x="190500" y="3089145"/>
            <a:ext cx="3733800" cy="52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119"/>
              </a:lnSpc>
            </a:pPr>
            <a:r>
              <a:rPr lang="en-US" sz="2800" b="1" i="0" dirty="0">
                <a:solidFill>
                  <a:schemeClr val="bg1"/>
                </a:solidFill>
                <a:effectLst/>
              </a:rPr>
              <a:t>Subheading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EE46EA-7240-5FBE-84E6-D5F5A9806509}"/>
              </a:ext>
            </a:extLst>
          </p:cNvPr>
          <p:cNvSpPr txBox="1"/>
          <p:nvPr/>
        </p:nvSpPr>
        <p:spPr>
          <a:xfrm>
            <a:off x="190499" y="3693413"/>
            <a:ext cx="3733800" cy="30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bg1"/>
                </a:solidFill>
              </a:rPr>
              <a:t>Copy text here. 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Quisque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faucibus</a:t>
            </a:r>
            <a:r>
              <a:rPr lang="en-US" sz="1600" dirty="0">
                <a:solidFill>
                  <a:schemeClr val="bg1"/>
                </a:solidFill>
              </a:rPr>
              <a:t> ex </a:t>
            </a:r>
            <a:r>
              <a:rPr lang="en-US" sz="1600" dirty="0" err="1">
                <a:solidFill>
                  <a:schemeClr val="bg1"/>
                </a:solidFill>
              </a:rPr>
              <a:t>sapien</a:t>
            </a:r>
            <a:r>
              <a:rPr lang="en-US" sz="1600" dirty="0">
                <a:solidFill>
                  <a:schemeClr val="bg1"/>
                </a:solidFill>
              </a:rPr>
              <a:t> vitae </a:t>
            </a:r>
            <a:r>
              <a:rPr lang="en-US" sz="1600" dirty="0" err="1">
                <a:solidFill>
                  <a:schemeClr val="bg1"/>
                </a:solidFill>
              </a:rPr>
              <a:t>pellentesque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placerat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5FCF6A-0AB9-A054-58D2-49A6E6544997}"/>
              </a:ext>
            </a:extLst>
          </p:cNvPr>
          <p:cNvSpPr txBox="1"/>
          <p:nvPr/>
        </p:nvSpPr>
        <p:spPr>
          <a:xfrm>
            <a:off x="-1705659" y="1739475"/>
            <a:ext cx="15477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Do not place artwork above here, it will be cut for the doorhanger!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054F3C-0B48-7E82-7E7B-4775920412AA}"/>
              </a:ext>
            </a:extLst>
          </p:cNvPr>
          <p:cNvCxnSpPr>
            <a:cxnSpLocks/>
          </p:cNvCxnSpPr>
          <p:nvPr/>
        </p:nvCxnSpPr>
        <p:spPr>
          <a:xfrm flipV="1">
            <a:off x="4272740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2717F56-1B03-E2DC-DDBA-2A2EEEA3364F}"/>
              </a:ext>
            </a:extLst>
          </p:cNvPr>
          <p:cNvCxnSpPr>
            <a:cxnSpLocks/>
          </p:cNvCxnSpPr>
          <p:nvPr/>
        </p:nvCxnSpPr>
        <p:spPr>
          <a:xfrm flipV="1">
            <a:off x="-157943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233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D00E2D-4981-A46C-96CD-F0072A7CE73A}"/>
              </a:ext>
            </a:extLst>
          </p:cNvPr>
          <p:cNvSpPr txBox="1"/>
          <p:nvPr/>
        </p:nvSpPr>
        <p:spPr>
          <a:xfrm>
            <a:off x="190499" y="4549721"/>
            <a:ext cx="3733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</a:rPr>
              <a:t>Place Headline Here!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136E8D-167F-AB76-0C9B-1415B29B3FE1}"/>
              </a:ext>
            </a:extLst>
          </p:cNvPr>
          <p:cNvSpPr txBox="1"/>
          <p:nvPr/>
        </p:nvSpPr>
        <p:spPr>
          <a:xfrm>
            <a:off x="190500" y="5750050"/>
            <a:ext cx="3733800" cy="52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119"/>
              </a:lnSpc>
            </a:pPr>
            <a:r>
              <a:rPr lang="en-US" sz="2800" b="1" i="0" dirty="0">
                <a:solidFill>
                  <a:schemeClr val="tx2"/>
                </a:solidFill>
                <a:effectLst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088567-48B4-33E1-0E1A-0F7FCF2A8057}"/>
              </a:ext>
            </a:extLst>
          </p:cNvPr>
          <p:cNvSpPr txBox="1"/>
          <p:nvPr/>
        </p:nvSpPr>
        <p:spPr>
          <a:xfrm>
            <a:off x="190499" y="6354318"/>
            <a:ext cx="3733800" cy="2790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Copy text here. 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  <a:r>
              <a:rPr lang="en-US" sz="1600" dirty="0" err="1">
                <a:solidFill>
                  <a:schemeClr val="tx2"/>
                </a:solidFill>
              </a:rPr>
              <a:t>Quisque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faucibus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pellentesque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sem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placerat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9A2EC-E49F-809F-EFE2-B0A6E7C2DA30}"/>
              </a:ext>
            </a:extLst>
          </p:cNvPr>
          <p:cNvSpPr txBox="1"/>
          <p:nvPr/>
        </p:nvSpPr>
        <p:spPr>
          <a:xfrm>
            <a:off x="2704847" y="3616616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tx2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tx2"/>
              </a:solidFill>
              <a:effectLst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DEB1D3-D1B4-5CEB-8B55-AB85524C1BA5}"/>
              </a:ext>
            </a:extLst>
          </p:cNvPr>
          <p:cNvSpPr txBox="1"/>
          <p:nvPr/>
        </p:nvSpPr>
        <p:spPr>
          <a:xfrm>
            <a:off x="-1705659" y="1739475"/>
            <a:ext cx="15477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Do not place artwork above here, it will be cut for the doorhanger!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FC2EE0F-11EC-C4FC-6C78-0562286407A1}"/>
              </a:ext>
            </a:extLst>
          </p:cNvPr>
          <p:cNvCxnSpPr>
            <a:cxnSpLocks/>
          </p:cNvCxnSpPr>
          <p:nvPr/>
        </p:nvCxnSpPr>
        <p:spPr>
          <a:xfrm flipV="1">
            <a:off x="4272740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73BA9E2-2C1B-F97C-AB8C-2CC0D9E81E7C}"/>
              </a:ext>
            </a:extLst>
          </p:cNvPr>
          <p:cNvCxnSpPr>
            <a:cxnSpLocks/>
          </p:cNvCxnSpPr>
          <p:nvPr/>
        </p:nvCxnSpPr>
        <p:spPr>
          <a:xfrm flipV="1">
            <a:off x="-157943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37C2CDD-2C0E-1BE0-0851-EA11C5398E22}"/>
              </a:ext>
            </a:extLst>
          </p:cNvPr>
          <p:cNvSpPr txBox="1"/>
          <p:nvPr/>
        </p:nvSpPr>
        <p:spPr>
          <a:xfrm>
            <a:off x="207364" y="9539826"/>
            <a:ext cx="3415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www.youraddresshere.com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D244BB2-B7DD-95BC-D910-3D939FF9D67C}"/>
              </a:ext>
            </a:extLst>
          </p:cNvPr>
          <p:cNvGrpSpPr/>
          <p:nvPr/>
        </p:nvGrpSpPr>
        <p:grpSpPr>
          <a:xfrm>
            <a:off x="2953329" y="9126324"/>
            <a:ext cx="954107" cy="954107"/>
            <a:chOff x="7351693" y="4539251"/>
            <a:chExt cx="954107" cy="954107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0D22524-99C2-F538-13FE-E0D3632E7EEB}"/>
                </a:ext>
              </a:extLst>
            </p:cNvPr>
            <p:cNvSpPr/>
            <p:nvPr/>
          </p:nvSpPr>
          <p:spPr>
            <a:xfrm>
              <a:off x="7351693" y="4539251"/>
              <a:ext cx="954107" cy="95410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78E1B3E-6450-9597-8372-14D7EBF0AE18}"/>
                </a:ext>
              </a:extLst>
            </p:cNvPr>
            <p:cNvSpPr txBox="1"/>
            <p:nvPr/>
          </p:nvSpPr>
          <p:spPr>
            <a:xfrm>
              <a:off x="7442503" y="4758621"/>
              <a:ext cx="7724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Place</a:t>
              </a:r>
            </a:p>
            <a:p>
              <a:pPr algn="ctr"/>
              <a:r>
                <a:rPr lang="en-US" sz="1000" dirty="0"/>
                <a:t>QR code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2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0E7035-9974-48FC-476D-91E97D6DF4F5}"/>
              </a:ext>
            </a:extLst>
          </p:cNvPr>
          <p:cNvSpPr txBox="1"/>
          <p:nvPr/>
        </p:nvSpPr>
        <p:spPr>
          <a:xfrm>
            <a:off x="82013" y="9430178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bg1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7AFC53-7476-8E82-479E-68A0B831B3C4}"/>
              </a:ext>
            </a:extLst>
          </p:cNvPr>
          <p:cNvSpPr txBox="1"/>
          <p:nvPr/>
        </p:nvSpPr>
        <p:spPr>
          <a:xfrm>
            <a:off x="190499" y="1811326"/>
            <a:ext cx="3733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Place Headline Here!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5AAA50-997D-7A8C-2C4C-5CF1990572A6}"/>
              </a:ext>
            </a:extLst>
          </p:cNvPr>
          <p:cNvSpPr txBox="1"/>
          <p:nvPr/>
        </p:nvSpPr>
        <p:spPr>
          <a:xfrm>
            <a:off x="190500" y="3011655"/>
            <a:ext cx="3733800" cy="52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119"/>
              </a:lnSpc>
            </a:pPr>
            <a:r>
              <a:rPr lang="en-US" sz="2800" b="1" i="0" dirty="0">
                <a:solidFill>
                  <a:schemeClr val="bg1"/>
                </a:solidFill>
                <a:effectLst/>
              </a:rPr>
              <a:t>Subheading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9BC2AD-3C61-2FE3-3155-01712848F37A}"/>
              </a:ext>
            </a:extLst>
          </p:cNvPr>
          <p:cNvSpPr txBox="1"/>
          <p:nvPr/>
        </p:nvSpPr>
        <p:spPr>
          <a:xfrm>
            <a:off x="190499" y="3615923"/>
            <a:ext cx="3733800" cy="30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bg1"/>
                </a:solidFill>
              </a:rPr>
              <a:t>Copy text here. 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Quisque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faucibus</a:t>
            </a:r>
            <a:r>
              <a:rPr lang="en-US" sz="1600" dirty="0">
                <a:solidFill>
                  <a:schemeClr val="bg1"/>
                </a:solidFill>
              </a:rPr>
              <a:t> ex </a:t>
            </a:r>
            <a:r>
              <a:rPr lang="en-US" sz="1600" dirty="0" err="1">
                <a:solidFill>
                  <a:schemeClr val="bg1"/>
                </a:solidFill>
              </a:rPr>
              <a:t>sapien</a:t>
            </a:r>
            <a:r>
              <a:rPr lang="en-US" sz="1600" dirty="0">
                <a:solidFill>
                  <a:schemeClr val="bg1"/>
                </a:solidFill>
              </a:rPr>
              <a:t> vitae </a:t>
            </a:r>
            <a:r>
              <a:rPr lang="en-US" sz="1600" dirty="0" err="1">
                <a:solidFill>
                  <a:schemeClr val="bg1"/>
                </a:solidFill>
              </a:rPr>
              <a:t>pellentesque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placerat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789B38-E6C4-7567-66AD-9CD6B41CCA34}"/>
              </a:ext>
            </a:extLst>
          </p:cNvPr>
          <p:cNvSpPr txBox="1"/>
          <p:nvPr/>
        </p:nvSpPr>
        <p:spPr>
          <a:xfrm>
            <a:off x="-1705659" y="1739475"/>
            <a:ext cx="15477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Do not place artwork above here, it will be cut for the doorhanger!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CDD2B85-47D7-CE3B-DCF3-73FD65CE1D5A}"/>
              </a:ext>
            </a:extLst>
          </p:cNvPr>
          <p:cNvCxnSpPr>
            <a:cxnSpLocks/>
          </p:cNvCxnSpPr>
          <p:nvPr/>
        </p:nvCxnSpPr>
        <p:spPr>
          <a:xfrm flipV="1">
            <a:off x="4272740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AE2DDE-0B85-47F9-3301-DD0AC2388593}"/>
              </a:ext>
            </a:extLst>
          </p:cNvPr>
          <p:cNvCxnSpPr>
            <a:cxnSpLocks/>
          </p:cNvCxnSpPr>
          <p:nvPr/>
        </p:nvCxnSpPr>
        <p:spPr>
          <a:xfrm flipV="1">
            <a:off x="-157943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268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63A622-EE97-EF99-52AE-1C70FEABAE00}"/>
              </a:ext>
            </a:extLst>
          </p:cNvPr>
          <p:cNvSpPr txBox="1"/>
          <p:nvPr/>
        </p:nvSpPr>
        <p:spPr>
          <a:xfrm>
            <a:off x="190499" y="4213562"/>
            <a:ext cx="3733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</a:rPr>
              <a:t>Place Headline Here!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738A90-E27C-25FC-8332-A81D81927A6C}"/>
              </a:ext>
            </a:extLst>
          </p:cNvPr>
          <p:cNvSpPr txBox="1"/>
          <p:nvPr/>
        </p:nvSpPr>
        <p:spPr>
          <a:xfrm>
            <a:off x="190500" y="5413891"/>
            <a:ext cx="3733800" cy="52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119"/>
              </a:lnSpc>
            </a:pPr>
            <a:r>
              <a:rPr lang="en-US" sz="2800" b="1" i="0" dirty="0">
                <a:solidFill>
                  <a:schemeClr val="tx2"/>
                </a:solidFill>
                <a:effectLst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66FE6B-0802-5D29-09A8-3BFB9855011F}"/>
              </a:ext>
            </a:extLst>
          </p:cNvPr>
          <p:cNvSpPr txBox="1"/>
          <p:nvPr/>
        </p:nvSpPr>
        <p:spPr>
          <a:xfrm>
            <a:off x="190499" y="6018159"/>
            <a:ext cx="3733800" cy="30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Copy text here. 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  <a:r>
              <a:rPr lang="en-US" sz="1600" dirty="0" err="1">
                <a:solidFill>
                  <a:schemeClr val="tx2"/>
                </a:solidFill>
              </a:rPr>
              <a:t>Quisque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faucibus</a:t>
            </a:r>
            <a:r>
              <a:rPr lang="en-US" sz="1600" dirty="0">
                <a:solidFill>
                  <a:schemeClr val="tx2"/>
                </a:solidFill>
              </a:rPr>
              <a:t> ex </a:t>
            </a:r>
            <a:r>
              <a:rPr lang="en-US" sz="1600" dirty="0" err="1">
                <a:solidFill>
                  <a:schemeClr val="tx2"/>
                </a:solidFill>
              </a:rPr>
              <a:t>sapien</a:t>
            </a:r>
            <a:r>
              <a:rPr lang="en-US" sz="1600" dirty="0">
                <a:solidFill>
                  <a:schemeClr val="tx2"/>
                </a:solidFill>
              </a:rPr>
              <a:t> vitae </a:t>
            </a:r>
            <a:r>
              <a:rPr lang="en-US" sz="1600" dirty="0" err="1">
                <a:solidFill>
                  <a:schemeClr val="tx2"/>
                </a:solidFill>
              </a:rPr>
              <a:t>pellentesque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sem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placerat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0B3D3D-3BFF-C7B7-DAFD-5A496C31E3B3}"/>
              </a:ext>
            </a:extLst>
          </p:cNvPr>
          <p:cNvSpPr txBox="1"/>
          <p:nvPr/>
        </p:nvSpPr>
        <p:spPr>
          <a:xfrm>
            <a:off x="500466" y="2307721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bg1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116AE8-E542-5839-A889-EEEC0676BCD5}"/>
              </a:ext>
            </a:extLst>
          </p:cNvPr>
          <p:cNvSpPr txBox="1"/>
          <p:nvPr/>
        </p:nvSpPr>
        <p:spPr>
          <a:xfrm>
            <a:off x="207364" y="9539826"/>
            <a:ext cx="3415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www.youraddresshere.com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673836D-5D60-04B4-6665-58A3491B4FDE}"/>
              </a:ext>
            </a:extLst>
          </p:cNvPr>
          <p:cNvGrpSpPr/>
          <p:nvPr/>
        </p:nvGrpSpPr>
        <p:grpSpPr>
          <a:xfrm>
            <a:off x="2953329" y="9126324"/>
            <a:ext cx="954107" cy="954107"/>
            <a:chOff x="7351693" y="4539251"/>
            <a:chExt cx="954107" cy="95410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3D4123B-4BB6-8957-BC76-8E73C5471B1F}"/>
                </a:ext>
              </a:extLst>
            </p:cNvPr>
            <p:cNvSpPr/>
            <p:nvPr/>
          </p:nvSpPr>
          <p:spPr>
            <a:xfrm>
              <a:off x="7351693" y="4539251"/>
              <a:ext cx="954107" cy="95410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A10A86-89AE-700F-9C20-FCD2C8FA0FA7}"/>
                </a:ext>
              </a:extLst>
            </p:cNvPr>
            <p:cNvSpPr txBox="1"/>
            <p:nvPr/>
          </p:nvSpPr>
          <p:spPr>
            <a:xfrm>
              <a:off x="7442503" y="4758621"/>
              <a:ext cx="7724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Place</a:t>
              </a:r>
            </a:p>
            <a:p>
              <a:pPr algn="ctr"/>
              <a:r>
                <a:rPr lang="en-US" sz="1000" dirty="0"/>
                <a:t>QR code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8041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3B98E8B-D6F0-B624-78FB-E1791748358F}"/>
              </a:ext>
            </a:extLst>
          </p:cNvPr>
          <p:cNvSpPr/>
          <p:nvPr/>
        </p:nvSpPr>
        <p:spPr>
          <a:xfrm>
            <a:off x="397146" y="3797088"/>
            <a:ext cx="3536842" cy="7129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17F354-BE3A-7599-4DFE-12E4F569073B}"/>
              </a:ext>
            </a:extLst>
          </p:cNvPr>
          <p:cNvSpPr/>
          <p:nvPr/>
        </p:nvSpPr>
        <p:spPr>
          <a:xfrm>
            <a:off x="397146" y="5080864"/>
            <a:ext cx="3536842" cy="7129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3095A7-E531-E163-9E0B-171147D02A9B}"/>
              </a:ext>
            </a:extLst>
          </p:cNvPr>
          <p:cNvSpPr/>
          <p:nvPr/>
        </p:nvSpPr>
        <p:spPr>
          <a:xfrm>
            <a:off x="397146" y="6364640"/>
            <a:ext cx="3536842" cy="7129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A2F05D-4848-8854-47A6-8B27D9E7BC42}"/>
              </a:ext>
            </a:extLst>
          </p:cNvPr>
          <p:cNvSpPr/>
          <p:nvPr/>
        </p:nvSpPr>
        <p:spPr>
          <a:xfrm>
            <a:off x="397146" y="7648416"/>
            <a:ext cx="3536842" cy="7129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A9FFB52-1A2F-12D7-0148-AA610EE863C4}"/>
              </a:ext>
            </a:extLst>
          </p:cNvPr>
          <p:cNvSpPr/>
          <p:nvPr/>
        </p:nvSpPr>
        <p:spPr>
          <a:xfrm>
            <a:off x="-368087" y="3626607"/>
            <a:ext cx="1053885" cy="105388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2B8932E-B2A9-A1D8-7E35-C37D931FD16C}"/>
              </a:ext>
            </a:extLst>
          </p:cNvPr>
          <p:cNvSpPr/>
          <p:nvPr/>
        </p:nvSpPr>
        <p:spPr>
          <a:xfrm>
            <a:off x="-368087" y="4910383"/>
            <a:ext cx="1053885" cy="105388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CF5A08A-117D-CBE3-9A30-90CA9118BD09}"/>
              </a:ext>
            </a:extLst>
          </p:cNvPr>
          <p:cNvSpPr/>
          <p:nvPr/>
        </p:nvSpPr>
        <p:spPr>
          <a:xfrm>
            <a:off x="-368087" y="6194159"/>
            <a:ext cx="1053885" cy="105388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A4F757-97F6-CB00-608D-470F55158B1B}"/>
              </a:ext>
            </a:extLst>
          </p:cNvPr>
          <p:cNvSpPr/>
          <p:nvPr/>
        </p:nvSpPr>
        <p:spPr>
          <a:xfrm>
            <a:off x="-368087" y="7477935"/>
            <a:ext cx="1053885" cy="105388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A7E14E-6A55-7D4C-6C55-B9BAEAC20D9C}"/>
              </a:ext>
            </a:extLst>
          </p:cNvPr>
          <p:cNvSpPr txBox="1"/>
          <p:nvPr/>
        </p:nvSpPr>
        <p:spPr>
          <a:xfrm>
            <a:off x="716795" y="3918252"/>
            <a:ext cx="303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POINT/STEP 1…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DBF2D6-63F4-DFBD-E98A-1788D81C953C}"/>
              </a:ext>
            </a:extLst>
          </p:cNvPr>
          <p:cNvSpPr txBox="1"/>
          <p:nvPr/>
        </p:nvSpPr>
        <p:spPr>
          <a:xfrm>
            <a:off x="716795" y="5208682"/>
            <a:ext cx="303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POINT/STEP 2…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B16313-BD2F-868B-2ED7-D199BD120BED}"/>
              </a:ext>
            </a:extLst>
          </p:cNvPr>
          <p:cNvSpPr txBox="1"/>
          <p:nvPr/>
        </p:nvSpPr>
        <p:spPr>
          <a:xfrm>
            <a:off x="716795" y="6499112"/>
            <a:ext cx="303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POINT/STEP 3…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DEBEA2-E69D-00BB-A33F-115FE1D74A5C}"/>
              </a:ext>
            </a:extLst>
          </p:cNvPr>
          <p:cNvSpPr txBox="1"/>
          <p:nvPr/>
        </p:nvSpPr>
        <p:spPr>
          <a:xfrm>
            <a:off x="716795" y="7789542"/>
            <a:ext cx="303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POINT/STEP 4…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CA615B-858B-66D3-7E13-AC2EA5E1E233}"/>
              </a:ext>
            </a:extLst>
          </p:cNvPr>
          <p:cNvSpPr txBox="1"/>
          <p:nvPr/>
        </p:nvSpPr>
        <p:spPr>
          <a:xfrm>
            <a:off x="-88475" y="3757161"/>
            <a:ext cx="6819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+mj-lt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D22CC3-9110-4BF4-2613-754FCCB98C38}"/>
              </a:ext>
            </a:extLst>
          </p:cNvPr>
          <p:cNvSpPr txBox="1"/>
          <p:nvPr/>
        </p:nvSpPr>
        <p:spPr>
          <a:xfrm>
            <a:off x="-88475" y="5046104"/>
            <a:ext cx="6819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+mj-lt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0C82C4-AC04-10FC-E8DA-9D4852AB8AD5}"/>
              </a:ext>
            </a:extLst>
          </p:cNvPr>
          <p:cNvSpPr txBox="1"/>
          <p:nvPr/>
        </p:nvSpPr>
        <p:spPr>
          <a:xfrm>
            <a:off x="-88475" y="6335047"/>
            <a:ext cx="6819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+mj-lt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FC97A3-999C-B856-84C9-CBBC7058B95D}"/>
              </a:ext>
            </a:extLst>
          </p:cNvPr>
          <p:cNvSpPr txBox="1"/>
          <p:nvPr/>
        </p:nvSpPr>
        <p:spPr>
          <a:xfrm>
            <a:off x="-88475" y="7623991"/>
            <a:ext cx="6819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+mj-lt"/>
              </a:rPr>
              <a:t>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D14E23-03C5-0AD2-2EBB-4D776C81F21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441342" y="3006671"/>
            <a:ext cx="1441342" cy="6896746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0FA5C4-92F2-5B3F-AA95-FD52D60B066A}"/>
              </a:ext>
            </a:extLst>
          </p:cNvPr>
          <p:cNvSpPr txBox="1"/>
          <p:nvPr/>
        </p:nvSpPr>
        <p:spPr>
          <a:xfrm>
            <a:off x="158855" y="8779508"/>
            <a:ext cx="3733801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Call to </a:t>
            </a:r>
            <a:r>
              <a:rPr lang="en-US" sz="3600" b="1" dirty="0">
                <a:solidFill>
                  <a:schemeClr val="bg1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j-lt"/>
              </a:rPr>
              <a:t>Action</a:t>
            </a:r>
            <a:r>
              <a:rPr lang="en-US" sz="3600" b="1" dirty="0">
                <a:solidFill>
                  <a:schemeClr val="bg1"/>
                </a:solidFill>
                <a:latin typeface="+mj-lt"/>
              </a:rPr>
              <a:t>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260DD3-F77D-8AFB-9E5D-4F2E3580CF20}"/>
              </a:ext>
            </a:extLst>
          </p:cNvPr>
          <p:cNvSpPr txBox="1"/>
          <p:nvPr/>
        </p:nvSpPr>
        <p:spPr>
          <a:xfrm>
            <a:off x="158855" y="9691895"/>
            <a:ext cx="3733801" cy="30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bg1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CE518B-0EFB-F0BE-5EA3-B6BE1669BA45}"/>
              </a:ext>
            </a:extLst>
          </p:cNvPr>
          <p:cNvSpPr txBox="1"/>
          <p:nvPr/>
        </p:nvSpPr>
        <p:spPr>
          <a:xfrm>
            <a:off x="-1705659" y="1739475"/>
            <a:ext cx="15477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Do not place artwork above here, it will be cut for the doorhanger!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131D6AA-86BD-6506-FBB8-407916A503EA}"/>
              </a:ext>
            </a:extLst>
          </p:cNvPr>
          <p:cNvCxnSpPr>
            <a:cxnSpLocks/>
          </p:cNvCxnSpPr>
          <p:nvPr/>
        </p:nvCxnSpPr>
        <p:spPr>
          <a:xfrm flipV="1">
            <a:off x="4272740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73DD101-8219-544F-9D3D-B61CFBAB80D6}"/>
              </a:ext>
            </a:extLst>
          </p:cNvPr>
          <p:cNvCxnSpPr>
            <a:cxnSpLocks/>
          </p:cNvCxnSpPr>
          <p:nvPr/>
        </p:nvCxnSpPr>
        <p:spPr>
          <a:xfrm flipV="1">
            <a:off x="-157943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281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58F665-1DDE-FBE4-06E3-3D9801AB662C}"/>
              </a:ext>
            </a:extLst>
          </p:cNvPr>
          <p:cNvSpPr txBox="1"/>
          <p:nvPr/>
        </p:nvSpPr>
        <p:spPr>
          <a:xfrm>
            <a:off x="190499" y="4213562"/>
            <a:ext cx="3733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</a:rPr>
              <a:t>Headline Here!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23CE84-F415-B70C-5795-9409010924F3}"/>
              </a:ext>
            </a:extLst>
          </p:cNvPr>
          <p:cNvSpPr txBox="1"/>
          <p:nvPr/>
        </p:nvSpPr>
        <p:spPr>
          <a:xfrm>
            <a:off x="190501" y="4859893"/>
            <a:ext cx="3733800" cy="52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119"/>
              </a:lnSpc>
            </a:pPr>
            <a:r>
              <a:rPr lang="en-US" sz="2800" b="1" i="0" dirty="0">
                <a:solidFill>
                  <a:schemeClr val="tx2"/>
                </a:solidFill>
                <a:effectLst/>
              </a:rPr>
              <a:t>Subheading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FA088C-17E5-5277-8676-62D9724AFFB1}"/>
              </a:ext>
            </a:extLst>
          </p:cNvPr>
          <p:cNvSpPr txBox="1"/>
          <p:nvPr/>
        </p:nvSpPr>
        <p:spPr>
          <a:xfrm>
            <a:off x="190500" y="5325615"/>
            <a:ext cx="3733800" cy="30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Copy text here. 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  <a:r>
              <a:rPr lang="en-US" sz="1600" dirty="0" err="1">
                <a:solidFill>
                  <a:schemeClr val="tx2"/>
                </a:solidFill>
              </a:rPr>
              <a:t>Quisque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faucibus</a:t>
            </a:r>
            <a:r>
              <a:rPr lang="en-US" sz="1600" dirty="0">
                <a:solidFill>
                  <a:schemeClr val="tx2"/>
                </a:solidFill>
              </a:rPr>
              <a:t> ex </a:t>
            </a:r>
            <a:r>
              <a:rPr lang="en-US" sz="1600" dirty="0" err="1">
                <a:solidFill>
                  <a:schemeClr val="tx2"/>
                </a:solidFill>
              </a:rPr>
              <a:t>sapien</a:t>
            </a:r>
            <a:r>
              <a:rPr lang="en-US" sz="1600" dirty="0">
                <a:solidFill>
                  <a:schemeClr val="tx2"/>
                </a:solidFill>
              </a:rPr>
              <a:t> vitae </a:t>
            </a:r>
            <a:r>
              <a:rPr lang="en-US" sz="1600" dirty="0" err="1">
                <a:solidFill>
                  <a:schemeClr val="tx2"/>
                </a:solidFill>
              </a:rPr>
              <a:t>pellentesque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sem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placerat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5000"/>
              </a:lnSpc>
              <a:spcAft>
                <a:spcPts val="1027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</a:rPr>
              <a:t>amet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consectetur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adipiscing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err="1">
                <a:solidFill>
                  <a:schemeClr val="tx2"/>
                </a:solidFill>
              </a:rPr>
              <a:t>elit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909E96-726B-CD01-61C7-7DBFE33A9EB6}"/>
              </a:ext>
            </a:extLst>
          </p:cNvPr>
          <p:cNvSpPr/>
          <p:nvPr/>
        </p:nvSpPr>
        <p:spPr>
          <a:xfrm>
            <a:off x="190499" y="8526769"/>
            <a:ext cx="3733800" cy="72773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F729CF-0482-0714-4D46-304DA32338BF}"/>
              </a:ext>
            </a:extLst>
          </p:cNvPr>
          <p:cNvSpPr txBox="1"/>
          <p:nvPr/>
        </p:nvSpPr>
        <p:spPr>
          <a:xfrm>
            <a:off x="190497" y="8558788"/>
            <a:ext cx="373380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Call to Action!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07B78D-7CE7-4914-9BB2-4A04074E96DE}"/>
              </a:ext>
            </a:extLst>
          </p:cNvPr>
          <p:cNvSpPr txBox="1"/>
          <p:nvPr/>
        </p:nvSpPr>
        <p:spPr>
          <a:xfrm>
            <a:off x="2596359" y="2202952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tx2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tx2"/>
              </a:solidFill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2D564E-D32F-A7E0-A7DA-34B522C93EE9}"/>
              </a:ext>
            </a:extLst>
          </p:cNvPr>
          <p:cNvSpPr txBox="1"/>
          <p:nvPr/>
        </p:nvSpPr>
        <p:spPr>
          <a:xfrm>
            <a:off x="-1705659" y="1739475"/>
            <a:ext cx="15477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Do not place artwork above here, it will be cut for the doorhanger!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20885FA-4D9A-1A3E-2430-59EB33B52C83}"/>
              </a:ext>
            </a:extLst>
          </p:cNvPr>
          <p:cNvCxnSpPr>
            <a:cxnSpLocks/>
          </p:cNvCxnSpPr>
          <p:nvPr/>
        </p:nvCxnSpPr>
        <p:spPr>
          <a:xfrm flipV="1">
            <a:off x="4272740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6005040-8120-022E-59C8-1E717D3C3289}"/>
              </a:ext>
            </a:extLst>
          </p:cNvPr>
          <p:cNvCxnSpPr>
            <a:cxnSpLocks/>
          </p:cNvCxnSpPr>
          <p:nvPr/>
        </p:nvCxnSpPr>
        <p:spPr>
          <a:xfrm flipV="1">
            <a:off x="-157943" y="179070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425C480-3D84-F90D-DEA9-DDD6E4E635B2}"/>
              </a:ext>
            </a:extLst>
          </p:cNvPr>
          <p:cNvSpPr txBox="1"/>
          <p:nvPr/>
        </p:nvSpPr>
        <p:spPr>
          <a:xfrm>
            <a:off x="207364" y="9539826"/>
            <a:ext cx="3415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www.youraddresshere.com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5FA31BA-BA91-9D79-D215-362B1BC29359}"/>
              </a:ext>
            </a:extLst>
          </p:cNvPr>
          <p:cNvGrpSpPr/>
          <p:nvPr/>
        </p:nvGrpSpPr>
        <p:grpSpPr>
          <a:xfrm>
            <a:off x="2953329" y="9126324"/>
            <a:ext cx="954107" cy="954107"/>
            <a:chOff x="7351693" y="4539251"/>
            <a:chExt cx="954107" cy="954107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E3EE83E-7AEA-7A7C-2016-77721F1DBECF}"/>
                </a:ext>
              </a:extLst>
            </p:cNvPr>
            <p:cNvSpPr/>
            <p:nvPr/>
          </p:nvSpPr>
          <p:spPr>
            <a:xfrm>
              <a:off x="7351693" y="4539251"/>
              <a:ext cx="954107" cy="95410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45F093-23B1-E082-4AF7-C5EC04807A0D}"/>
                </a:ext>
              </a:extLst>
            </p:cNvPr>
            <p:cNvSpPr txBox="1"/>
            <p:nvPr/>
          </p:nvSpPr>
          <p:spPr>
            <a:xfrm>
              <a:off x="7442503" y="4758621"/>
              <a:ext cx="7724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Place</a:t>
              </a:r>
            </a:p>
            <a:p>
              <a:pPr algn="ctr"/>
              <a:r>
                <a:rPr lang="en-US" sz="1000" dirty="0"/>
                <a:t>QR code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5163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B59C6C-C932-675E-CE05-F82EBAC46B7D}"/>
              </a:ext>
            </a:extLst>
          </p:cNvPr>
          <p:cNvSpPr txBox="1"/>
          <p:nvPr/>
        </p:nvSpPr>
        <p:spPr>
          <a:xfrm>
            <a:off x="190499" y="2015712"/>
            <a:ext cx="3733801" cy="129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9286"/>
              </a:lnSpc>
            </a:pPr>
            <a:r>
              <a:rPr lang="en-US" sz="4400" b="1" dirty="0">
                <a:solidFill>
                  <a:schemeClr val="tx2"/>
                </a:solidFill>
                <a:latin typeface="+mj-lt"/>
              </a:rPr>
              <a:t>Sorry we missed you!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8DAC2-1D95-D7C3-B567-3C6E6ADE19EF}"/>
              </a:ext>
            </a:extLst>
          </p:cNvPr>
          <p:cNvSpPr txBox="1"/>
          <p:nvPr/>
        </p:nvSpPr>
        <p:spPr>
          <a:xfrm>
            <a:off x="287485" y="3472770"/>
            <a:ext cx="3605645" cy="382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We came by because  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_____________________________________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_____________________________________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_____________________________________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_____________________________________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_____________________________________</a:t>
            </a:r>
          </a:p>
          <a:p>
            <a:pPr>
              <a:lnSpc>
                <a:spcPct val="150000"/>
              </a:lnSpc>
              <a:spcAft>
                <a:spcPts val="1027"/>
              </a:spcAft>
            </a:pPr>
            <a:r>
              <a:rPr lang="en-US" sz="1600" dirty="0">
                <a:solidFill>
                  <a:schemeClr val="tx2"/>
                </a:solidFill>
              </a:rPr>
              <a:t>_____________________________________</a:t>
            </a:r>
          </a:p>
          <a:p>
            <a:pPr>
              <a:lnSpc>
                <a:spcPct val="105000"/>
              </a:lnSpc>
              <a:spcAft>
                <a:spcPts val="1027"/>
              </a:spcAft>
            </a:pP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708D0D-8452-D0C7-CE08-8F66AFE20730}"/>
              </a:ext>
            </a:extLst>
          </p:cNvPr>
          <p:cNvSpPr/>
          <p:nvPr/>
        </p:nvSpPr>
        <p:spPr>
          <a:xfrm>
            <a:off x="190502" y="7261284"/>
            <a:ext cx="3733800" cy="72773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15C50D-9EC0-469B-6F6F-C403EF8A1A96}"/>
              </a:ext>
            </a:extLst>
          </p:cNvPr>
          <p:cNvSpPr txBox="1"/>
          <p:nvPr/>
        </p:nvSpPr>
        <p:spPr>
          <a:xfrm>
            <a:off x="190500" y="7293303"/>
            <a:ext cx="373380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b="1" spc="92" dirty="0">
                <a:solidFill>
                  <a:schemeClr val="bg1"/>
                </a:solidFill>
                <a:latin typeface="+mj-lt"/>
              </a:rPr>
              <a:t>Call 123-4567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F33965-55B3-536F-A3FF-158C21BEA967}"/>
              </a:ext>
            </a:extLst>
          </p:cNvPr>
          <p:cNvSpPr txBox="1"/>
          <p:nvPr/>
        </p:nvSpPr>
        <p:spPr>
          <a:xfrm>
            <a:off x="287485" y="9144580"/>
            <a:ext cx="971481" cy="7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Aft>
                <a:spcPts val="625"/>
              </a:spcAft>
            </a:pPr>
            <a:r>
              <a:rPr lang="en-US" sz="1400" b="0" i="1" dirty="0">
                <a:solidFill>
                  <a:schemeClr val="tx2"/>
                </a:solidFill>
                <a:effectLst/>
              </a:rPr>
              <a:t>Place your logo here.</a:t>
            </a:r>
            <a:endParaRPr lang="en-US" sz="1400" b="0" i="0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29249250"/>
      </p:ext>
    </p:extLst>
  </p:cSld>
  <p:clrMapOvr>
    <a:masterClrMapping/>
  </p:clrMapOvr>
</p:sld>
</file>

<file path=ppt/theme/theme1.xml><?xml version="1.0" encoding="utf-8"?>
<a:theme xmlns:a="http://schemas.openxmlformats.org/drawingml/2006/main" name="AWWATemplates">
  <a:themeElements>
    <a:clrScheme name="AWWA Color Palette">
      <a:dk1>
        <a:sysClr val="windowText" lastClr="000000"/>
      </a:dk1>
      <a:lt1>
        <a:sysClr val="window" lastClr="FFFFFF"/>
      </a:lt1>
      <a:dk2>
        <a:srgbClr val="043A5E"/>
      </a:dk2>
      <a:lt2>
        <a:srgbClr val="E8E8E8"/>
      </a:lt2>
      <a:accent1>
        <a:srgbClr val="0774BC"/>
      </a:accent1>
      <a:accent2>
        <a:srgbClr val="017A8E"/>
      </a:accent2>
      <a:accent3>
        <a:srgbClr val="5F4190"/>
      </a:accent3>
      <a:accent4>
        <a:srgbClr val="148259"/>
      </a:accent4>
      <a:accent5>
        <a:srgbClr val="7D2918"/>
      </a:accent5>
      <a:accent6>
        <a:srgbClr val="E0B039"/>
      </a:accent6>
      <a:hlink>
        <a:srgbClr val="4D4D4E"/>
      </a:hlink>
      <a:folHlink>
        <a:srgbClr val="808080"/>
      </a:folHlink>
    </a:clrScheme>
    <a:fontScheme name="AWWA Theme">
      <a:majorFont>
        <a:latin typeface="Arv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WWATemplates" id="{4771D7D1-9F3F-41AA-9D9B-645F71C0CE6C}" vid="{8D55D863-375E-42CE-9920-878E3FA0720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D64D1A4B708D478A9ABF430EED6E1F" ma:contentTypeVersion="11" ma:contentTypeDescription="Create a new document." ma:contentTypeScope="" ma:versionID="c8563f75cc26f90a4720619c91d1762a">
  <xsd:schema xmlns:xsd="http://www.w3.org/2001/XMLSchema" xmlns:xs="http://www.w3.org/2001/XMLSchema" xmlns:p="http://schemas.microsoft.com/office/2006/metadata/properties" xmlns:ns2="7f140e55-a37b-4cb9-9b85-53c172a95664" xmlns:ns3="e553c76b-9463-4296-9ca9-21d0ee9d1ee9" targetNamespace="http://schemas.microsoft.com/office/2006/metadata/properties" ma:root="true" ma:fieldsID="5aa6d436268197604a1f3f2dc55ffe1e" ns2:_="" ns3:_="">
    <xsd:import namespace="7f140e55-a37b-4cb9-9b85-53c172a95664"/>
    <xsd:import namespace="e553c76b-9463-4296-9ca9-21d0ee9d1e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140e55-a37b-4cb9-9b85-53c172a956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658f424-ed6d-49dd-add6-40a7f7f958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53c76b-9463-4296-9ca9-21d0ee9d1ee9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9ccd764-fa1f-4f5f-8ad1-5e470bcf127a}" ma:internalName="TaxCatchAll" ma:showField="CatchAllData" ma:web="e553c76b-9463-4296-9ca9-21d0ee9d1e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53c76b-9463-4296-9ca9-21d0ee9d1ee9" xsi:nil="true"/>
    <lcf76f155ced4ddcb4097134ff3c332f xmlns="7f140e55-a37b-4cb9-9b85-53c172a9566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4A9C46-5A7C-43D7-83F9-337336EAB6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361483-6947-4DAB-A3E5-B75FE7DF6A55}"/>
</file>

<file path=customXml/itemProps3.xml><?xml version="1.0" encoding="utf-8"?>
<ds:datastoreItem xmlns:ds="http://schemas.openxmlformats.org/officeDocument/2006/customXml" ds:itemID="{9C4D73E1-E938-4B0D-B9AD-CEBE4CAE53E9}">
  <ds:schemaRefs>
    <ds:schemaRef ds:uri="http://schemas.microsoft.com/office/2006/metadata/properties"/>
    <ds:schemaRef ds:uri="http://schemas.microsoft.com/office/infopath/2007/PartnerControls"/>
    <ds:schemaRef ds:uri="43a76525-6dd3-49bf-956e-c0dee1613efc"/>
    <ds:schemaRef ds:uri="1f8824bb-a6ba-42ee-b6db-096f8a4dd4c8"/>
  </ds:schemaRefs>
</ds:datastoreItem>
</file>

<file path=docMetadata/LabelInfo.xml><?xml version="1.0" encoding="utf-8"?>
<clbl:labelList xmlns:clbl="http://schemas.microsoft.com/office/2020/mipLabelMetadata">
  <clbl:label id="{59096ad9-8b60-446a-90b7-017dbb9421a3}" enabled="1" method="Standard" siteId="{3d234255-e20f-4205-88a5-9658a402999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AWWATemplates</Template>
  <TotalTime>459</TotalTime>
  <Words>993</Words>
  <Application>Microsoft Office PowerPoint</Application>
  <PresentationFormat>Custom</PresentationFormat>
  <Paragraphs>118</Paragraphs>
  <Slides>10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Arvo</vt:lpstr>
      <vt:lpstr>Roboto</vt:lpstr>
      <vt:lpstr>AWWATemplates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Lamorette, Laura</dc:creator>
  <cp:lastModifiedBy>Lamorette, Laura</cp:lastModifiedBy>
  <cp:revision>1</cp:revision>
  <dcterms:created xsi:type="dcterms:W3CDTF">2025-09-25T14:52:30Z</dcterms:created>
  <dcterms:modified xsi:type="dcterms:W3CDTF">2025-10-17T16:16:39Z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0x010100AAD64D1A4B708D478A9ABF430EED6E1F</vt:lpwstr>
  </property>
  <property fmtid="{D5CDD505-2E9C-101B-9397-08002B2CF9AE}" pid="3" name="MediaServiceImageTags">
    <vt:lpwstr/>
  </property>
</Properties>
</file>