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8" r:id="rId5"/>
    <p:sldId id="259" r:id="rId6"/>
    <p:sldId id="260" r:id="rId7"/>
    <p:sldId id="257" r:id="rId8"/>
    <p:sldId id="256" r:id="rId9"/>
    <p:sldId id="263" r:id="rId10"/>
    <p:sldId id="264" r:id="rId11"/>
    <p:sldId id="265" r:id="rId12"/>
    <p:sldId id="266" r:id="rId13"/>
  </p:sldIdLst>
  <p:sldSz cx="8458200" cy="59436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ctions" id="{FCBE8646-F278-4D74-8058-F74A77BCBF8B}">
          <p14:sldIdLst>
            <p14:sldId id="258"/>
            <p14:sldId id="259"/>
            <p14:sldId id="260"/>
          </p14:sldIdLst>
        </p14:section>
        <p14:section name="Option 1" id="{274C8BCD-011A-43EF-8197-740A5DD9F029}">
          <p14:sldIdLst>
            <p14:sldId id="257"/>
            <p14:sldId id="256"/>
          </p14:sldIdLst>
        </p14:section>
        <p14:section name="Option 2" id="{E121FE6C-7D93-4C2B-8597-EBA77D9021DB}">
          <p14:sldIdLst>
            <p14:sldId id="263"/>
            <p14:sldId id="264"/>
          </p14:sldIdLst>
        </p14:section>
        <p14:section name="Option 3" id="{01DE902B-A472-4881-BCFF-1D86BF8CD101}">
          <p14:sldIdLst>
            <p14:sldId id="265"/>
            <p14:sldId id="26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872" userDrawn="1">
          <p15:clr>
            <a:srgbClr val="A4A3A4"/>
          </p15:clr>
        </p15:guide>
        <p15:guide id="2" pos="26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1668" y="318"/>
      </p:cViewPr>
      <p:guideLst>
        <p:guide orient="horz" pos="1872"/>
        <p:guide pos="26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morette, Laura" userId="231d9543-ee48-4303-8632-b2c592304cc9" providerId="ADAL" clId="{990D27D8-FAF5-4517-A021-FF9F031544D7}"/>
    <pc:docChg chg="undo custSel addSld modSld sldOrd modMainMaster addSection modSection">
      <pc:chgData name="Lamorette, Laura" userId="231d9543-ee48-4303-8632-b2c592304cc9" providerId="ADAL" clId="{990D27D8-FAF5-4517-A021-FF9F031544D7}" dt="2023-11-15T15:35:23.756" v="178" actId="207"/>
      <pc:docMkLst>
        <pc:docMk/>
      </pc:docMkLst>
      <pc:sldChg chg="addSp modSp mod">
        <pc:chgData name="Lamorette, Laura" userId="231d9543-ee48-4303-8632-b2c592304cc9" providerId="ADAL" clId="{990D27D8-FAF5-4517-A021-FF9F031544D7}" dt="2023-11-09T17:45:31.302" v="32" actId="1036"/>
        <pc:sldMkLst>
          <pc:docMk/>
          <pc:sldMk cId="1370211016" sldId="257"/>
        </pc:sldMkLst>
      </pc:sldChg>
      <pc:sldChg chg="addSp delSp modSp new mod ord">
        <pc:chgData name="Lamorette, Laura" userId="231d9543-ee48-4303-8632-b2c592304cc9" providerId="ADAL" clId="{990D27D8-FAF5-4517-A021-FF9F031544D7}" dt="2023-11-15T14:53:52.183" v="60" actId="14100"/>
        <pc:sldMkLst>
          <pc:docMk/>
          <pc:sldMk cId="1852277995" sldId="258"/>
        </pc:sldMkLst>
      </pc:sldChg>
      <pc:sldChg chg="addSp modSp add mod">
        <pc:chgData name="Lamorette, Laura" userId="231d9543-ee48-4303-8632-b2c592304cc9" providerId="ADAL" clId="{990D27D8-FAF5-4517-A021-FF9F031544D7}" dt="2023-11-15T14:57:01.820" v="98" actId="1076"/>
        <pc:sldMkLst>
          <pc:docMk/>
          <pc:sldMk cId="257416394" sldId="259"/>
        </pc:sldMkLst>
      </pc:sldChg>
      <pc:sldChg chg="addSp modSp add mod">
        <pc:chgData name="Lamorette, Laura" userId="231d9543-ee48-4303-8632-b2c592304cc9" providerId="ADAL" clId="{990D27D8-FAF5-4517-A021-FF9F031544D7}" dt="2023-11-15T15:09:42.931" v="156" actId="20577"/>
        <pc:sldMkLst>
          <pc:docMk/>
          <pc:sldMk cId="2391339216" sldId="260"/>
        </pc:sldMkLst>
      </pc:sldChg>
      <pc:sldChg chg="modSp add mod">
        <pc:chgData name="Lamorette, Laura" userId="231d9543-ee48-4303-8632-b2c592304cc9" providerId="ADAL" clId="{990D27D8-FAF5-4517-A021-FF9F031544D7}" dt="2023-11-15T15:33:30.311" v="167" actId="207"/>
        <pc:sldMkLst>
          <pc:docMk/>
          <pc:sldMk cId="4240433197" sldId="261"/>
        </pc:sldMkLst>
      </pc:sldChg>
      <pc:sldChg chg="modSp add mod replId">
        <pc:chgData name="Lamorette, Laura" userId="231d9543-ee48-4303-8632-b2c592304cc9" providerId="ADAL" clId="{990D27D8-FAF5-4517-A021-FF9F031544D7}" dt="2023-11-15T15:33:51.876" v="169" actId="207"/>
        <pc:sldMkLst>
          <pc:docMk/>
          <pc:sldMk cId="2016243106" sldId="262"/>
        </pc:sldMkLst>
      </pc:sldChg>
      <pc:sldChg chg="modSp add mod">
        <pc:chgData name="Lamorette, Laura" userId="231d9543-ee48-4303-8632-b2c592304cc9" providerId="ADAL" clId="{990D27D8-FAF5-4517-A021-FF9F031544D7}" dt="2023-11-15T15:35:01.355" v="175" actId="207"/>
        <pc:sldMkLst>
          <pc:docMk/>
          <pc:sldMk cId="3616618246" sldId="263"/>
        </pc:sldMkLst>
      </pc:sldChg>
      <pc:sldChg chg="modSp add mod replId">
        <pc:chgData name="Lamorette, Laura" userId="231d9543-ee48-4303-8632-b2c592304cc9" providerId="ADAL" clId="{990D27D8-FAF5-4517-A021-FF9F031544D7}" dt="2023-11-15T15:35:23.756" v="178" actId="207"/>
        <pc:sldMkLst>
          <pc:docMk/>
          <pc:sldMk cId="1088328259" sldId="264"/>
        </pc:sldMkLst>
      </pc:sldChg>
      <pc:sldMasterChg chg="modSldLayout">
        <pc:chgData name="Lamorette, Laura" userId="231d9543-ee48-4303-8632-b2c592304cc9" providerId="ADAL" clId="{990D27D8-FAF5-4517-A021-FF9F031544D7}" dt="2023-11-15T14:58:39.885" v="117" actId="735"/>
        <pc:sldMasterMkLst>
          <pc:docMk/>
          <pc:sldMasterMk cId="2532163371" sldId="2147483648"/>
        </pc:sldMasterMkLst>
        <pc:sldLayoutChg chg="modSp">
          <pc:chgData name="Lamorette, Laura" userId="231d9543-ee48-4303-8632-b2c592304cc9" providerId="ADAL" clId="{990D27D8-FAF5-4517-A021-FF9F031544D7}" dt="2023-11-15T14:58:39.885" v="117" actId="735"/>
          <pc:sldLayoutMkLst>
            <pc:docMk/>
            <pc:sldMasterMk cId="2532163371" sldId="2147483648"/>
            <pc:sldLayoutMk cId="1974567754" sldId="2147483650"/>
          </pc:sldLayoutMkLst>
        </pc:sldLayoutChg>
      </pc:sldMasterChg>
    </pc:docChg>
  </pc:docChgLst>
  <pc:docChgLst>
    <pc:chgData name="Lamorette, Laura" userId="231d9543-ee48-4303-8632-b2c592304cc9" providerId="ADAL" clId="{E4950803-F378-4C07-864A-1521BC2E2F92}"/>
    <pc:docChg chg="custSel modSld modMainMaster">
      <pc:chgData name="Lamorette, Laura" userId="231d9543-ee48-4303-8632-b2c592304cc9" providerId="ADAL" clId="{E4950803-F378-4C07-864A-1521BC2E2F92}" dt="2025-08-29T17:32:10.501" v="264" actId="20578"/>
      <pc:docMkLst>
        <pc:docMk/>
      </pc:docMkLst>
      <pc:sldChg chg="delSp modSp mod">
        <pc:chgData name="Lamorette, Laura" userId="231d9543-ee48-4303-8632-b2c592304cc9" providerId="ADAL" clId="{E4950803-F378-4C07-864A-1521BC2E2F92}" dt="2025-08-29T17:32:10.501" v="264" actId="20578"/>
        <pc:sldMkLst>
          <pc:docMk/>
          <pc:sldMk cId="1370211016" sldId="257"/>
        </pc:sldMkLst>
      </pc:sldChg>
      <pc:sldChg chg="addSp modSp mod">
        <pc:chgData name="Lamorette, Laura" userId="231d9543-ee48-4303-8632-b2c592304cc9" providerId="ADAL" clId="{E4950803-F378-4C07-864A-1521BC2E2F92}" dt="2025-08-29T15:53:44.492" v="48" actId="12"/>
        <pc:sldMkLst>
          <pc:docMk/>
          <pc:sldMk cId="1852277995" sldId="258"/>
        </pc:sldMkLst>
      </pc:sldChg>
      <pc:sldChg chg="modSp mod">
        <pc:chgData name="Lamorette, Laura" userId="231d9543-ee48-4303-8632-b2c592304cc9" providerId="ADAL" clId="{E4950803-F378-4C07-864A-1521BC2E2F92}" dt="2025-08-29T15:55:07.945" v="56" actId="12"/>
        <pc:sldMkLst>
          <pc:docMk/>
          <pc:sldMk cId="257416394" sldId="259"/>
        </pc:sldMkLst>
      </pc:sldChg>
      <pc:sldChg chg="modSp mod">
        <pc:chgData name="Lamorette, Laura" userId="231d9543-ee48-4303-8632-b2c592304cc9" providerId="ADAL" clId="{E4950803-F378-4C07-864A-1521BC2E2F92}" dt="2025-08-29T15:56:29.019" v="63" actId="3064"/>
        <pc:sldMkLst>
          <pc:docMk/>
          <pc:sldMk cId="2391339216" sldId="260"/>
        </pc:sldMkLst>
      </pc:sldChg>
      <pc:sldMasterChg chg="modSp">
        <pc:chgData name="Lamorette, Laura" userId="231d9543-ee48-4303-8632-b2c592304cc9" providerId="ADAL" clId="{E4950803-F378-4C07-864A-1521BC2E2F92}" dt="2025-08-29T15:48:40.600" v="0" actId="735"/>
        <pc:sldMasterMkLst>
          <pc:docMk/>
          <pc:sldMasterMk cId="2532163371" sldId="2147483648"/>
        </pc:sldMasterMkLst>
      </pc:sldMasterChg>
    </pc:docChg>
  </pc:docChgLst>
  <pc:docChgLst>
    <pc:chgData name="Lamorette, Laura" userId="231d9543-ee48-4303-8632-b2c592304cc9" providerId="ADAL" clId="{CE39E8F0-AA68-4C36-850B-40AF15FAD26C}"/>
    <pc:docChg chg="modSld">
      <pc:chgData name="Lamorette, Laura" userId="231d9543-ee48-4303-8632-b2c592304cc9" providerId="ADAL" clId="{CE39E8F0-AA68-4C36-850B-40AF15FAD26C}" dt="2025-12-10T17:14:45.006" v="1" actId="1076"/>
      <pc:docMkLst>
        <pc:docMk/>
      </pc:docMkLst>
      <pc:sldChg chg="modSp mod">
        <pc:chgData name="Lamorette, Laura" userId="231d9543-ee48-4303-8632-b2c592304cc9" providerId="ADAL" clId="{CE39E8F0-AA68-4C36-850B-40AF15FAD26C}" dt="2025-12-10T17:14:45.006" v="1" actId="1076"/>
        <pc:sldMkLst>
          <pc:docMk/>
          <pc:sldMk cId="3386517296" sldId="256"/>
        </pc:sldMkLst>
        <pc:spChg chg="mod">
          <ac:chgData name="Lamorette, Laura" userId="231d9543-ee48-4303-8632-b2c592304cc9" providerId="ADAL" clId="{CE39E8F0-AA68-4C36-850B-40AF15FAD26C}" dt="2025-12-10T17:14:45.006" v="1" actId="1076"/>
          <ac:spMkLst>
            <pc:docMk/>
            <pc:sldMk cId="3386517296" sldId="256"/>
            <ac:spMk id="14" creationId="{86A776CB-675A-9225-E68E-20F9296589AC}"/>
          </ac:spMkLst>
        </pc:spChg>
      </pc:sldChg>
    </pc:docChg>
  </pc:docChgLst>
  <pc:docChgLst>
    <pc:chgData name="Lamorette, Laura" userId="231d9543-ee48-4303-8632-b2c592304cc9" providerId="ADAL" clId="{6B1F01EC-A5B6-4B11-B706-D33DB3130481}"/>
    <pc:docChg chg="undo custSel addSld delSld modSld">
      <pc:chgData name="Lamorette, Laura" userId="231d9543-ee48-4303-8632-b2c592304cc9" providerId="ADAL" clId="{6B1F01EC-A5B6-4B11-B706-D33DB3130481}" dt="2024-02-28T20:18:08.840" v="409" actId="729"/>
      <pc:docMkLst>
        <pc:docMk/>
      </pc:docMkLst>
      <pc:sldChg chg="addSp modSp mod">
        <pc:chgData name="Lamorette, Laura" userId="231d9543-ee48-4303-8632-b2c592304cc9" providerId="ADAL" clId="{6B1F01EC-A5B6-4B11-B706-D33DB3130481}" dt="2024-02-27T18:15:29.929" v="403" actId="1076"/>
        <pc:sldMkLst>
          <pc:docMk/>
          <pc:sldMk cId="3386517296" sldId="256"/>
        </pc:sldMkLst>
      </pc:sldChg>
      <pc:sldChg chg="modSp mod modShow">
        <pc:chgData name="Lamorette, Laura" userId="231d9543-ee48-4303-8632-b2c592304cc9" providerId="ADAL" clId="{6B1F01EC-A5B6-4B11-B706-D33DB3130481}" dt="2024-02-28T20:18:08.840" v="409" actId="729"/>
        <pc:sldMkLst>
          <pc:docMk/>
          <pc:sldMk cId="1852277995" sldId="258"/>
        </pc:sldMkLst>
      </pc:sldChg>
      <pc:sldChg chg="modSp mod modShow">
        <pc:chgData name="Lamorette, Laura" userId="231d9543-ee48-4303-8632-b2c592304cc9" providerId="ADAL" clId="{6B1F01EC-A5B6-4B11-B706-D33DB3130481}" dt="2024-02-28T20:18:08.840" v="409" actId="729"/>
        <pc:sldMkLst>
          <pc:docMk/>
          <pc:sldMk cId="257416394" sldId="259"/>
        </pc:sldMkLst>
      </pc:sldChg>
      <pc:sldChg chg="modSp mod modShow">
        <pc:chgData name="Lamorette, Laura" userId="231d9543-ee48-4303-8632-b2c592304cc9" providerId="ADAL" clId="{6B1F01EC-A5B6-4B11-B706-D33DB3130481}" dt="2024-02-28T20:18:08.840" v="409" actId="729"/>
        <pc:sldMkLst>
          <pc:docMk/>
          <pc:sldMk cId="2391339216" sldId="260"/>
        </pc:sldMkLst>
      </pc:sldChg>
      <pc:sldChg chg="addSp modSp">
        <pc:chgData name="Lamorette, Laura" userId="231d9543-ee48-4303-8632-b2c592304cc9" providerId="ADAL" clId="{6B1F01EC-A5B6-4B11-B706-D33DB3130481}" dt="2024-02-27T18:15:53.303" v="406"/>
        <pc:sldMkLst>
          <pc:docMk/>
          <pc:sldMk cId="2016243106" sldId="262"/>
        </pc:sldMkLst>
      </pc:sldChg>
      <pc:sldChg chg="addSp modSp">
        <pc:chgData name="Lamorette, Laura" userId="231d9543-ee48-4303-8632-b2c592304cc9" providerId="ADAL" clId="{6B1F01EC-A5B6-4B11-B706-D33DB3130481}" dt="2024-02-27T18:15:56.609" v="407"/>
        <pc:sldMkLst>
          <pc:docMk/>
          <pc:sldMk cId="1088328259" sldId="264"/>
        </pc:sldMkLst>
      </pc:sldChg>
      <pc:sldChg chg="add del">
        <pc:chgData name="Lamorette, Laura" userId="231d9543-ee48-4303-8632-b2c592304cc9" providerId="ADAL" clId="{6B1F01EC-A5B6-4B11-B706-D33DB3130481}" dt="2024-02-27T18:15:39.889" v="405"/>
        <pc:sldMkLst>
          <pc:docMk/>
          <pc:sldMk cId="234139132" sldId="265"/>
        </pc:sldMkLst>
      </pc:sldChg>
    </pc:docChg>
  </pc:docChgLst>
  <pc:docChgLst>
    <pc:chgData name="Lamorette, Laura" userId="231d9543-ee48-4303-8632-b2c592304cc9" providerId="ADAL" clId="{ECDA8B80-AD16-4A03-9311-729A71DD1489}"/>
    <pc:docChg chg="undo redo custSel addSld delSld modSld sldOrd modMainMaster addSection delSection modSection">
      <pc:chgData name="Lamorette, Laura" userId="231d9543-ee48-4303-8632-b2c592304cc9" providerId="ADAL" clId="{ECDA8B80-AD16-4A03-9311-729A71DD1489}" dt="2025-10-17T16:19:38.997" v="271" actId="732"/>
      <pc:docMkLst>
        <pc:docMk/>
      </pc:docMkLst>
      <pc:sldChg chg="addSp delSp modSp mod">
        <pc:chgData name="Lamorette, Laura" userId="231d9543-ee48-4303-8632-b2c592304cc9" providerId="ADAL" clId="{ECDA8B80-AD16-4A03-9311-729A71DD1489}" dt="2025-10-09T22:31:23.494" v="250" actId="1076"/>
        <pc:sldMkLst>
          <pc:docMk/>
          <pc:sldMk cId="3386517296" sldId="256"/>
        </pc:sldMkLst>
      </pc:sldChg>
      <pc:sldChg chg="addSp delSp modSp mod">
        <pc:chgData name="Lamorette, Laura" userId="231d9543-ee48-4303-8632-b2c592304cc9" providerId="ADAL" clId="{ECDA8B80-AD16-4A03-9311-729A71DD1489}" dt="2025-10-17T16:19:38.997" v="271" actId="732"/>
        <pc:sldMkLst>
          <pc:docMk/>
          <pc:sldMk cId="1370211016" sldId="257"/>
        </pc:sldMkLst>
      </pc:sldChg>
      <pc:sldChg chg="del">
        <pc:chgData name="Lamorette, Laura" userId="231d9543-ee48-4303-8632-b2c592304cc9" providerId="ADAL" clId="{ECDA8B80-AD16-4A03-9311-729A71DD1489}" dt="2025-09-26T00:56:13.241" v="100" actId="18676"/>
        <pc:sldMkLst>
          <pc:docMk/>
          <pc:sldMk cId="4240433197" sldId="261"/>
        </pc:sldMkLst>
      </pc:sldChg>
      <pc:sldChg chg="del">
        <pc:chgData name="Lamorette, Laura" userId="231d9543-ee48-4303-8632-b2c592304cc9" providerId="ADAL" clId="{ECDA8B80-AD16-4A03-9311-729A71DD1489}" dt="2025-09-26T00:56:13.241" v="100" actId="18676"/>
        <pc:sldMkLst>
          <pc:docMk/>
          <pc:sldMk cId="2016243106" sldId="262"/>
        </pc:sldMkLst>
      </pc:sldChg>
      <pc:sldChg chg="addSp delSp modSp mod modClrScheme chgLayout">
        <pc:chgData name="Lamorette, Laura" userId="231d9543-ee48-4303-8632-b2c592304cc9" providerId="ADAL" clId="{ECDA8B80-AD16-4A03-9311-729A71DD1489}" dt="2025-09-26T00:49:19.317" v="92" actId="700"/>
        <pc:sldMkLst>
          <pc:docMk/>
          <pc:sldMk cId="3616618246" sldId="263"/>
        </pc:sldMkLst>
      </pc:sldChg>
      <pc:sldChg chg="addSp delSp modSp mod modClrScheme chgLayout">
        <pc:chgData name="Lamorette, Laura" userId="231d9543-ee48-4303-8632-b2c592304cc9" providerId="ADAL" clId="{ECDA8B80-AD16-4A03-9311-729A71DD1489}" dt="2025-10-09T22:31:44.884" v="253" actId="20577"/>
        <pc:sldMkLst>
          <pc:docMk/>
          <pc:sldMk cId="1088328259" sldId="264"/>
        </pc:sldMkLst>
      </pc:sldChg>
      <pc:sldChg chg="modSp add mod ord">
        <pc:chgData name="Lamorette, Laura" userId="231d9543-ee48-4303-8632-b2c592304cc9" providerId="ADAL" clId="{ECDA8B80-AD16-4A03-9311-729A71DD1489}" dt="2025-10-17T16:18:20.194" v="262" actId="732"/>
        <pc:sldMkLst>
          <pc:docMk/>
          <pc:sldMk cId="1397637619" sldId="265"/>
        </pc:sldMkLst>
      </pc:sldChg>
      <pc:sldChg chg="addSp delSp modSp add mod ord modClrScheme chgLayout">
        <pc:chgData name="Lamorette, Laura" userId="231d9543-ee48-4303-8632-b2c592304cc9" providerId="ADAL" clId="{ECDA8B80-AD16-4A03-9311-729A71DD1489}" dt="2025-10-09T22:32:29.457" v="259" actId="1076"/>
        <pc:sldMkLst>
          <pc:docMk/>
          <pc:sldMk cId="3606766902" sldId="266"/>
        </pc:sldMkLst>
      </pc:sldChg>
      <pc:sldMasterChg chg="modSp modSldLayout">
        <pc:chgData name="Lamorette, Laura" userId="231d9543-ee48-4303-8632-b2c592304cc9" providerId="ADAL" clId="{ECDA8B80-AD16-4A03-9311-729A71DD1489}" dt="2025-09-26T01:15:21.451" v="114" actId="14100"/>
        <pc:sldMasterMkLst>
          <pc:docMk/>
          <pc:sldMasterMk cId="2163049196" sldId="2147483660"/>
        </pc:sldMasterMkLst>
        <pc:sldLayoutChg chg="addSp delSp modSp mod">
          <pc:chgData name="Lamorette, Laura" userId="231d9543-ee48-4303-8632-b2c592304cc9" providerId="ADAL" clId="{ECDA8B80-AD16-4A03-9311-729A71DD1489}" dt="2025-09-26T00:50:29.128" v="95" actId="732"/>
          <pc:sldLayoutMkLst>
            <pc:docMk/>
            <pc:sldMasterMk cId="2163049196" sldId="2147483660"/>
            <pc:sldLayoutMk cId="3840605600" sldId="2147483666"/>
          </pc:sldLayoutMkLst>
        </pc:sldLayoutChg>
        <pc:sldLayoutChg chg="addSp delSp modSp mod">
          <pc:chgData name="Lamorette, Laura" userId="231d9543-ee48-4303-8632-b2c592304cc9" providerId="ADAL" clId="{ECDA8B80-AD16-4A03-9311-729A71DD1489}" dt="2025-09-26T01:15:21.451" v="114" actId="14100"/>
          <pc:sldLayoutMkLst>
            <pc:docMk/>
            <pc:sldMasterMk cId="2163049196" sldId="2147483660"/>
            <pc:sldLayoutMk cId="2979153959" sldId="2147483667"/>
          </pc:sldLayoutMkLst>
        </pc:sldLayoutChg>
      </pc:sldMasterChg>
    </pc:docChg>
  </pc:docChgLst>
  <pc:docChgLst>
    <pc:chgData name="Lamorette, Laura" userId="231d9543-ee48-4303-8632-b2c592304cc9" providerId="ADAL" clId="{D186CD38-7904-4E75-8893-226FE16266C0}"/>
    <pc:docChg chg="undo custSel modSld">
      <pc:chgData name="Lamorette, Laura" userId="231d9543-ee48-4303-8632-b2c592304cc9" providerId="ADAL" clId="{D186CD38-7904-4E75-8893-226FE16266C0}" dt="2024-02-02T18:08:26.851" v="204" actId="729"/>
      <pc:docMkLst>
        <pc:docMk/>
      </pc:docMkLst>
      <pc:sldChg chg="addSp delSp modSp mod">
        <pc:chgData name="Lamorette, Laura" userId="231d9543-ee48-4303-8632-b2c592304cc9" providerId="ADAL" clId="{D186CD38-7904-4E75-8893-226FE16266C0}" dt="2024-02-01T20:41:48.823" v="128" actId="1076"/>
        <pc:sldMkLst>
          <pc:docMk/>
          <pc:sldMk cId="3386517296" sldId="256"/>
        </pc:sldMkLst>
      </pc:sldChg>
      <pc:sldChg chg="addSp delSp modSp mod">
        <pc:chgData name="Lamorette, Laura" userId="231d9543-ee48-4303-8632-b2c592304cc9" providerId="ADAL" clId="{D186CD38-7904-4E75-8893-226FE16266C0}" dt="2024-02-01T20:40:07.585" v="112" actId="1076"/>
        <pc:sldMkLst>
          <pc:docMk/>
          <pc:sldMk cId="1370211016" sldId="257"/>
        </pc:sldMkLst>
      </pc:sldChg>
      <pc:sldChg chg="modSp mod modShow">
        <pc:chgData name="Lamorette, Laura" userId="231d9543-ee48-4303-8632-b2c592304cc9" providerId="ADAL" clId="{D186CD38-7904-4E75-8893-226FE16266C0}" dt="2024-02-02T18:08:26.851" v="204" actId="729"/>
        <pc:sldMkLst>
          <pc:docMk/>
          <pc:sldMk cId="1852277995" sldId="258"/>
        </pc:sldMkLst>
      </pc:sldChg>
      <pc:sldChg chg="modSp mod modShow">
        <pc:chgData name="Lamorette, Laura" userId="231d9543-ee48-4303-8632-b2c592304cc9" providerId="ADAL" clId="{D186CD38-7904-4E75-8893-226FE16266C0}" dt="2024-02-02T18:08:26.851" v="204" actId="729"/>
        <pc:sldMkLst>
          <pc:docMk/>
          <pc:sldMk cId="257416394" sldId="259"/>
        </pc:sldMkLst>
      </pc:sldChg>
      <pc:sldChg chg="modSp mod modShow">
        <pc:chgData name="Lamorette, Laura" userId="231d9543-ee48-4303-8632-b2c592304cc9" providerId="ADAL" clId="{D186CD38-7904-4E75-8893-226FE16266C0}" dt="2024-02-02T18:08:26.851" v="204" actId="729"/>
        <pc:sldMkLst>
          <pc:docMk/>
          <pc:sldMk cId="2391339216" sldId="260"/>
        </pc:sldMkLst>
      </pc:sldChg>
      <pc:sldChg chg="addSp delSp modSp mod">
        <pc:chgData name="Lamorette, Laura" userId="231d9543-ee48-4303-8632-b2c592304cc9" providerId="ADAL" clId="{D186CD38-7904-4E75-8893-226FE16266C0}" dt="2024-02-01T20:43:47.186" v="141" actId="20577"/>
        <pc:sldMkLst>
          <pc:docMk/>
          <pc:sldMk cId="4240433197" sldId="261"/>
        </pc:sldMkLst>
      </pc:sldChg>
      <pc:sldChg chg="addSp delSp modSp mod">
        <pc:chgData name="Lamorette, Laura" userId="231d9543-ee48-4303-8632-b2c592304cc9" providerId="ADAL" clId="{D186CD38-7904-4E75-8893-226FE16266C0}" dt="2024-02-01T20:45:46.589" v="157" actId="1076"/>
        <pc:sldMkLst>
          <pc:docMk/>
          <pc:sldMk cId="2016243106" sldId="262"/>
        </pc:sldMkLst>
      </pc:sldChg>
      <pc:sldChg chg="addSp delSp modSp mod">
        <pc:chgData name="Lamorette, Laura" userId="231d9543-ee48-4303-8632-b2c592304cc9" providerId="ADAL" clId="{D186CD38-7904-4E75-8893-226FE16266C0}" dt="2024-02-01T20:48:46.299" v="183" actId="21"/>
        <pc:sldMkLst>
          <pc:docMk/>
          <pc:sldMk cId="3616618246" sldId="263"/>
        </pc:sldMkLst>
      </pc:sldChg>
      <pc:sldChg chg="addSp delSp modSp mod">
        <pc:chgData name="Lamorette, Laura" userId="231d9543-ee48-4303-8632-b2c592304cc9" providerId="ADAL" clId="{D186CD38-7904-4E75-8893-226FE16266C0}" dt="2024-02-01T20:51:05.069" v="203" actId="1076"/>
        <pc:sldMkLst>
          <pc:docMk/>
          <pc:sldMk cId="1088328259" sldId="264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B4E5B-939E-033D-CDEE-55D42D9894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7275" y="972715"/>
            <a:ext cx="6343650" cy="2069253"/>
          </a:xfrm>
        </p:spPr>
        <p:txBody>
          <a:bodyPr anchor="b"/>
          <a:lstStyle>
            <a:lvl1pPr algn="ctr">
              <a:defRPr sz="4163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86FBBB-ACC1-D17D-C45C-1DD2EBC793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7275" y="3121766"/>
            <a:ext cx="6343650" cy="1434994"/>
          </a:xfrm>
        </p:spPr>
        <p:txBody>
          <a:bodyPr/>
          <a:lstStyle>
            <a:lvl1pPr marL="0" indent="0" algn="ctr">
              <a:buNone/>
              <a:defRPr sz="1665"/>
            </a:lvl1pPr>
            <a:lvl2pPr marL="317205" indent="0" algn="ctr">
              <a:buNone/>
              <a:defRPr sz="1388"/>
            </a:lvl2pPr>
            <a:lvl3pPr marL="634411" indent="0" algn="ctr">
              <a:buNone/>
              <a:defRPr sz="1249"/>
            </a:lvl3pPr>
            <a:lvl4pPr marL="951616" indent="0" algn="ctr">
              <a:buNone/>
              <a:defRPr sz="1110"/>
            </a:lvl4pPr>
            <a:lvl5pPr marL="1268821" indent="0" algn="ctr">
              <a:buNone/>
              <a:defRPr sz="1110"/>
            </a:lvl5pPr>
            <a:lvl6pPr marL="1586027" indent="0" algn="ctr">
              <a:buNone/>
              <a:defRPr sz="1110"/>
            </a:lvl6pPr>
            <a:lvl7pPr marL="1903232" indent="0" algn="ctr">
              <a:buNone/>
              <a:defRPr sz="1110"/>
            </a:lvl7pPr>
            <a:lvl8pPr marL="2220438" indent="0" algn="ctr">
              <a:buNone/>
              <a:defRPr sz="1110"/>
            </a:lvl8pPr>
            <a:lvl9pPr marL="2537643" indent="0" algn="ctr">
              <a:buNone/>
              <a:defRPr sz="111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88BF3-BE15-88FD-8B26-BF4E714F269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81501" y="5508837"/>
            <a:ext cx="1903095" cy="316442"/>
          </a:xfrm>
          <a:prstGeom prst="rect">
            <a:avLst/>
          </a:prstGeom>
        </p:spPr>
        <p:txBody>
          <a:bodyPr/>
          <a:lstStyle/>
          <a:p>
            <a:fld id="{04DE8F1D-D077-4839-BF2F-AD4559374D01}" type="datetimeFigureOut">
              <a:rPr lang="en-US" smtClean="0"/>
              <a:t>12/10/2025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2141EB-F9E6-C62E-28A8-A34E076ED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01779" y="5508837"/>
            <a:ext cx="2854643" cy="31644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432D79-6654-02FB-ED94-8DB5027D9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73604" y="5508837"/>
            <a:ext cx="1903095" cy="316442"/>
          </a:xfrm>
          <a:prstGeom prst="rect">
            <a:avLst/>
          </a:prstGeom>
        </p:spPr>
        <p:txBody>
          <a:bodyPr/>
          <a:lstStyle/>
          <a:p>
            <a:fld id="{D8794071-4681-40F0-BFFF-890B3C7C5B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427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1872" userDrawn="1">
          <p15:clr>
            <a:srgbClr val="FBAE40"/>
          </p15:clr>
        </p15:guide>
        <p15:guide id="4" pos="266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FB517-C688-9699-EF7C-FF3265DAB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712289-88DD-DE59-0CDE-A7A0F1D4E4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2D0C2D-0919-AA28-E7D4-DD37F386783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81501" y="5508837"/>
            <a:ext cx="1903095" cy="316442"/>
          </a:xfrm>
          <a:prstGeom prst="rect">
            <a:avLst/>
          </a:prstGeom>
        </p:spPr>
        <p:txBody>
          <a:bodyPr/>
          <a:lstStyle/>
          <a:p>
            <a:fld id="{04DE8F1D-D077-4839-BF2F-AD4559374D01}" type="datetimeFigureOut">
              <a:rPr lang="en-US" smtClean="0"/>
              <a:t>12/10/2025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9155AE-6E7D-1B3B-B210-734CCB7DA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01779" y="5508837"/>
            <a:ext cx="2854643" cy="31644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3A9E3A-0C5D-93D3-5930-0FCD6DC1B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73604" y="5508837"/>
            <a:ext cx="1903095" cy="316442"/>
          </a:xfrm>
          <a:prstGeom prst="rect">
            <a:avLst/>
          </a:prstGeom>
        </p:spPr>
        <p:txBody>
          <a:bodyPr/>
          <a:lstStyle/>
          <a:p>
            <a:fld id="{D8794071-4681-40F0-BFFF-890B3C7C5B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784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E2378A4-CEDE-D156-1027-FE870A0E32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052900" y="316442"/>
            <a:ext cx="1823799" cy="503692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35468F-A787-36C8-1452-F0E85B21F5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81501" y="316442"/>
            <a:ext cx="5365671" cy="503692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A6E214-59C8-5A91-67C1-0A9E30597A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81501" y="5508837"/>
            <a:ext cx="1903095" cy="316442"/>
          </a:xfrm>
          <a:prstGeom prst="rect">
            <a:avLst/>
          </a:prstGeom>
        </p:spPr>
        <p:txBody>
          <a:bodyPr/>
          <a:lstStyle/>
          <a:p>
            <a:fld id="{04DE8F1D-D077-4839-BF2F-AD4559374D01}" type="datetimeFigureOut">
              <a:rPr lang="en-US" smtClean="0"/>
              <a:t>12/10/2025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403968-C191-A716-138A-F156F2A7E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01779" y="5508837"/>
            <a:ext cx="2854643" cy="31644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CCB220-E680-9D48-A627-5634B4AF1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73604" y="5508837"/>
            <a:ext cx="1903095" cy="316442"/>
          </a:xfrm>
          <a:prstGeom prst="rect">
            <a:avLst/>
          </a:prstGeom>
        </p:spPr>
        <p:txBody>
          <a:bodyPr/>
          <a:lstStyle/>
          <a:p>
            <a:fld id="{D8794071-4681-40F0-BFFF-890B3C7C5B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190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B72E4-141E-8804-3B19-CA61C5F03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62054A-3C7A-BEF9-B095-5D339B0CC5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A7073B-C9B8-F487-04B0-344C54F9C4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81501" y="5508837"/>
            <a:ext cx="1903095" cy="316442"/>
          </a:xfrm>
          <a:prstGeom prst="rect">
            <a:avLst/>
          </a:prstGeom>
        </p:spPr>
        <p:txBody>
          <a:bodyPr/>
          <a:lstStyle/>
          <a:p>
            <a:fld id="{04DE8F1D-D077-4839-BF2F-AD4559374D01}" type="datetimeFigureOut">
              <a:rPr lang="en-US" smtClean="0"/>
              <a:t>12/10/2025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7C5EE7-D8CD-237E-C392-2F4D9A684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01779" y="5508837"/>
            <a:ext cx="2854643" cy="31644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297F62-84DA-EBC8-00C6-6F7103B17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73604" y="5508837"/>
            <a:ext cx="1903095" cy="316442"/>
          </a:xfrm>
          <a:prstGeom prst="rect">
            <a:avLst/>
          </a:prstGeom>
        </p:spPr>
        <p:txBody>
          <a:bodyPr/>
          <a:lstStyle/>
          <a:p>
            <a:fld id="{D8794071-4681-40F0-BFFF-890B3C7C5B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9335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72" userDrawn="1">
          <p15:clr>
            <a:srgbClr val="FBAE40"/>
          </p15:clr>
        </p15:guide>
        <p15:guide id="2" pos="2664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7787E-9150-7740-452D-D6B3A9055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7096" y="1481773"/>
            <a:ext cx="7295198" cy="2472372"/>
          </a:xfrm>
        </p:spPr>
        <p:txBody>
          <a:bodyPr anchor="b"/>
          <a:lstStyle>
            <a:lvl1pPr>
              <a:defRPr sz="4163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A17C4C-3E05-F8CC-9316-0F8B6C1DAF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7096" y="3977535"/>
            <a:ext cx="7295198" cy="1300162"/>
          </a:xfrm>
        </p:spPr>
        <p:txBody>
          <a:bodyPr/>
          <a:lstStyle>
            <a:lvl1pPr marL="0" indent="0">
              <a:buNone/>
              <a:defRPr sz="1665">
                <a:solidFill>
                  <a:schemeClr val="tx1">
                    <a:tint val="82000"/>
                  </a:schemeClr>
                </a:solidFill>
              </a:defRPr>
            </a:lvl1pPr>
            <a:lvl2pPr marL="317205" indent="0">
              <a:buNone/>
              <a:defRPr sz="1388">
                <a:solidFill>
                  <a:schemeClr val="tx1">
                    <a:tint val="82000"/>
                  </a:schemeClr>
                </a:solidFill>
              </a:defRPr>
            </a:lvl2pPr>
            <a:lvl3pPr marL="634411" indent="0">
              <a:buNone/>
              <a:defRPr sz="1249">
                <a:solidFill>
                  <a:schemeClr val="tx1">
                    <a:tint val="82000"/>
                  </a:schemeClr>
                </a:solidFill>
              </a:defRPr>
            </a:lvl3pPr>
            <a:lvl4pPr marL="951616" indent="0">
              <a:buNone/>
              <a:defRPr sz="1110">
                <a:solidFill>
                  <a:schemeClr val="tx1">
                    <a:tint val="82000"/>
                  </a:schemeClr>
                </a:solidFill>
              </a:defRPr>
            </a:lvl4pPr>
            <a:lvl5pPr marL="1268821" indent="0">
              <a:buNone/>
              <a:defRPr sz="1110">
                <a:solidFill>
                  <a:schemeClr val="tx1">
                    <a:tint val="82000"/>
                  </a:schemeClr>
                </a:solidFill>
              </a:defRPr>
            </a:lvl5pPr>
            <a:lvl6pPr marL="1586027" indent="0">
              <a:buNone/>
              <a:defRPr sz="1110">
                <a:solidFill>
                  <a:schemeClr val="tx1">
                    <a:tint val="82000"/>
                  </a:schemeClr>
                </a:solidFill>
              </a:defRPr>
            </a:lvl6pPr>
            <a:lvl7pPr marL="1903232" indent="0">
              <a:buNone/>
              <a:defRPr sz="1110">
                <a:solidFill>
                  <a:schemeClr val="tx1">
                    <a:tint val="82000"/>
                  </a:schemeClr>
                </a:solidFill>
              </a:defRPr>
            </a:lvl7pPr>
            <a:lvl8pPr marL="2220438" indent="0">
              <a:buNone/>
              <a:defRPr sz="1110">
                <a:solidFill>
                  <a:schemeClr val="tx1">
                    <a:tint val="82000"/>
                  </a:schemeClr>
                </a:solidFill>
              </a:defRPr>
            </a:lvl8pPr>
            <a:lvl9pPr marL="2537643" indent="0">
              <a:buNone/>
              <a:defRPr sz="111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70B398-13D9-FBAE-2FCF-88730912B85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81501" y="5508837"/>
            <a:ext cx="1903095" cy="316442"/>
          </a:xfrm>
          <a:prstGeom prst="rect">
            <a:avLst/>
          </a:prstGeom>
        </p:spPr>
        <p:txBody>
          <a:bodyPr/>
          <a:lstStyle/>
          <a:p>
            <a:fld id="{04DE8F1D-D077-4839-BF2F-AD4559374D01}" type="datetimeFigureOut">
              <a:rPr lang="en-US" smtClean="0"/>
              <a:t>12/10/2025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CF89B8-F085-C726-2D44-4C18AD33D8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01779" y="5508837"/>
            <a:ext cx="2854643" cy="31644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5F13D3-E6D9-B06B-8C55-46BFFBD77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73604" y="5508837"/>
            <a:ext cx="1903095" cy="316442"/>
          </a:xfrm>
          <a:prstGeom prst="rect">
            <a:avLst/>
          </a:prstGeom>
        </p:spPr>
        <p:txBody>
          <a:bodyPr/>
          <a:lstStyle/>
          <a:p>
            <a:fld id="{D8794071-4681-40F0-BFFF-890B3C7C5B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610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79B50-1C35-2E9C-C751-00AE11BC3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F8D483-2300-6BE1-D0EA-7BB30B5ACD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1501" y="1582208"/>
            <a:ext cx="3594735" cy="37711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EFE85A-556F-2CE2-FF15-CA182E2BA3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81964" y="1582208"/>
            <a:ext cx="3594735" cy="37711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AFB9CA-4455-0365-CC44-D6AE33DBAA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81501" y="5508837"/>
            <a:ext cx="1903095" cy="316442"/>
          </a:xfrm>
          <a:prstGeom prst="rect">
            <a:avLst/>
          </a:prstGeom>
        </p:spPr>
        <p:txBody>
          <a:bodyPr/>
          <a:lstStyle/>
          <a:p>
            <a:fld id="{04DE8F1D-D077-4839-BF2F-AD4559374D01}" type="datetimeFigureOut">
              <a:rPr lang="en-US" smtClean="0"/>
              <a:t>12/10/2025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CE656E-6D03-CB85-DC65-BA6EBA537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01779" y="5508837"/>
            <a:ext cx="2854643" cy="31644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CDC5A6-FE12-7F0E-2124-2849A2E4C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73604" y="5508837"/>
            <a:ext cx="1903095" cy="316442"/>
          </a:xfrm>
          <a:prstGeom prst="rect">
            <a:avLst/>
          </a:prstGeom>
        </p:spPr>
        <p:txBody>
          <a:bodyPr/>
          <a:lstStyle/>
          <a:p>
            <a:fld id="{D8794071-4681-40F0-BFFF-890B3C7C5B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135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62B8A-FE95-373B-2628-3EE95C161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603" y="316442"/>
            <a:ext cx="7295198" cy="11488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FC745E-9D2F-0551-81C3-98009E0C14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2603" y="1457008"/>
            <a:ext cx="3578215" cy="714057"/>
          </a:xfrm>
        </p:spPr>
        <p:txBody>
          <a:bodyPr anchor="b"/>
          <a:lstStyle>
            <a:lvl1pPr marL="0" indent="0">
              <a:buNone/>
              <a:defRPr sz="1665" b="1"/>
            </a:lvl1pPr>
            <a:lvl2pPr marL="317205" indent="0">
              <a:buNone/>
              <a:defRPr sz="1388" b="1"/>
            </a:lvl2pPr>
            <a:lvl3pPr marL="634411" indent="0">
              <a:buNone/>
              <a:defRPr sz="1249" b="1"/>
            </a:lvl3pPr>
            <a:lvl4pPr marL="951616" indent="0">
              <a:buNone/>
              <a:defRPr sz="1110" b="1"/>
            </a:lvl4pPr>
            <a:lvl5pPr marL="1268821" indent="0">
              <a:buNone/>
              <a:defRPr sz="1110" b="1"/>
            </a:lvl5pPr>
            <a:lvl6pPr marL="1586027" indent="0">
              <a:buNone/>
              <a:defRPr sz="1110" b="1"/>
            </a:lvl6pPr>
            <a:lvl7pPr marL="1903232" indent="0">
              <a:buNone/>
              <a:defRPr sz="1110" b="1"/>
            </a:lvl7pPr>
            <a:lvl8pPr marL="2220438" indent="0">
              <a:buNone/>
              <a:defRPr sz="1110" b="1"/>
            </a:lvl8pPr>
            <a:lvl9pPr marL="2537643" indent="0">
              <a:buNone/>
              <a:defRPr sz="111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F94192-51F9-903E-E32F-536938C809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2603" y="2171065"/>
            <a:ext cx="3578215" cy="319331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A9608F-2661-A5C8-554D-DE8CE1FD06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281964" y="1457008"/>
            <a:ext cx="3595837" cy="714057"/>
          </a:xfrm>
        </p:spPr>
        <p:txBody>
          <a:bodyPr anchor="b"/>
          <a:lstStyle>
            <a:lvl1pPr marL="0" indent="0">
              <a:buNone/>
              <a:defRPr sz="1665" b="1"/>
            </a:lvl1pPr>
            <a:lvl2pPr marL="317205" indent="0">
              <a:buNone/>
              <a:defRPr sz="1388" b="1"/>
            </a:lvl2pPr>
            <a:lvl3pPr marL="634411" indent="0">
              <a:buNone/>
              <a:defRPr sz="1249" b="1"/>
            </a:lvl3pPr>
            <a:lvl4pPr marL="951616" indent="0">
              <a:buNone/>
              <a:defRPr sz="1110" b="1"/>
            </a:lvl4pPr>
            <a:lvl5pPr marL="1268821" indent="0">
              <a:buNone/>
              <a:defRPr sz="1110" b="1"/>
            </a:lvl5pPr>
            <a:lvl6pPr marL="1586027" indent="0">
              <a:buNone/>
              <a:defRPr sz="1110" b="1"/>
            </a:lvl6pPr>
            <a:lvl7pPr marL="1903232" indent="0">
              <a:buNone/>
              <a:defRPr sz="1110" b="1"/>
            </a:lvl7pPr>
            <a:lvl8pPr marL="2220438" indent="0">
              <a:buNone/>
              <a:defRPr sz="1110" b="1"/>
            </a:lvl8pPr>
            <a:lvl9pPr marL="2537643" indent="0">
              <a:buNone/>
              <a:defRPr sz="111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C04401-496B-041A-E14D-60BFA4A92A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281964" y="2171065"/>
            <a:ext cx="3595837" cy="319331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6A4CE0-4A3C-3982-9C61-03969F1BBB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81501" y="5508837"/>
            <a:ext cx="1903095" cy="316442"/>
          </a:xfrm>
          <a:prstGeom prst="rect">
            <a:avLst/>
          </a:prstGeom>
        </p:spPr>
        <p:txBody>
          <a:bodyPr/>
          <a:lstStyle/>
          <a:p>
            <a:fld id="{04DE8F1D-D077-4839-BF2F-AD4559374D01}" type="datetimeFigureOut">
              <a:rPr lang="en-US" smtClean="0"/>
              <a:t>12/10/2025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E65FEB2-3276-9F4A-6B52-60DBB5F5B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01779" y="5508837"/>
            <a:ext cx="2854643" cy="31644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2704AB-8F79-E9BE-C94D-065A18CC1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73604" y="5508837"/>
            <a:ext cx="1903095" cy="316442"/>
          </a:xfrm>
          <a:prstGeom prst="rect">
            <a:avLst/>
          </a:prstGeom>
        </p:spPr>
        <p:txBody>
          <a:bodyPr/>
          <a:lstStyle/>
          <a:p>
            <a:fld id="{D8794071-4681-40F0-BFFF-890B3C7C5B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201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-up of water ripples&#10;&#10;AI-generated content may be incorrect.">
            <a:extLst>
              <a:ext uri="{FF2B5EF4-FFF2-40B4-BE49-F238E27FC236}">
                <a16:creationId xmlns:a16="http://schemas.microsoft.com/office/drawing/2014/main" id="{8FA814FA-1741-ABF9-942D-1C11E03E93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</a:blip>
          <a:srcRect l="2509" r="2509"/>
          <a:stretch>
            <a:fillRect/>
          </a:stretch>
        </p:blipFill>
        <p:spPr>
          <a:xfrm>
            <a:off x="0" y="0"/>
            <a:ext cx="84582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605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screen with icons&#10;&#10;AI-generated content may be incorrect.">
            <a:extLst>
              <a:ext uri="{FF2B5EF4-FFF2-40B4-BE49-F238E27FC236}">
                <a16:creationId xmlns:a16="http://schemas.microsoft.com/office/drawing/2014/main" id="{452AD78D-A9E4-ED5B-EE28-2ADFBFD6DA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6828"/>
            <a:ext cx="4269417" cy="5336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1539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64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AE874-5CF4-EDBD-F172-818E771DA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603" y="396240"/>
            <a:ext cx="2727989" cy="1386840"/>
          </a:xfrm>
        </p:spPr>
        <p:txBody>
          <a:bodyPr anchor="b"/>
          <a:lstStyle>
            <a:lvl1pPr>
              <a:defRPr sz="222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AA2AC0-D67D-FC94-DD7D-59716AC6A4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5837" y="855769"/>
            <a:ext cx="4281964" cy="4223808"/>
          </a:xfrm>
        </p:spPr>
        <p:txBody>
          <a:bodyPr/>
          <a:lstStyle>
            <a:lvl1pPr>
              <a:defRPr sz="2220"/>
            </a:lvl1pPr>
            <a:lvl2pPr>
              <a:defRPr sz="1943"/>
            </a:lvl2pPr>
            <a:lvl3pPr>
              <a:defRPr sz="1665"/>
            </a:lvl3pPr>
            <a:lvl4pPr>
              <a:defRPr sz="1388"/>
            </a:lvl4pPr>
            <a:lvl5pPr>
              <a:defRPr sz="1388"/>
            </a:lvl5pPr>
            <a:lvl6pPr>
              <a:defRPr sz="1388"/>
            </a:lvl6pPr>
            <a:lvl7pPr>
              <a:defRPr sz="1388"/>
            </a:lvl7pPr>
            <a:lvl8pPr>
              <a:defRPr sz="1388"/>
            </a:lvl8pPr>
            <a:lvl9pPr>
              <a:defRPr sz="138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9BE67E-A251-AD3C-2A2E-D5423C067D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2603" y="1783080"/>
            <a:ext cx="2727989" cy="3303376"/>
          </a:xfrm>
        </p:spPr>
        <p:txBody>
          <a:bodyPr/>
          <a:lstStyle>
            <a:lvl1pPr marL="0" indent="0">
              <a:buNone/>
              <a:defRPr sz="1110"/>
            </a:lvl1pPr>
            <a:lvl2pPr marL="317205" indent="0">
              <a:buNone/>
              <a:defRPr sz="971"/>
            </a:lvl2pPr>
            <a:lvl3pPr marL="634411" indent="0">
              <a:buNone/>
              <a:defRPr sz="833"/>
            </a:lvl3pPr>
            <a:lvl4pPr marL="951616" indent="0">
              <a:buNone/>
              <a:defRPr sz="694"/>
            </a:lvl4pPr>
            <a:lvl5pPr marL="1268821" indent="0">
              <a:buNone/>
              <a:defRPr sz="694"/>
            </a:lvl5pPr>
            <a:lvl6pPr marL="1586027" indent="0">
              <a:buNone/>
              <a:defRPr sz="694"/>
            </a:lvl6pPr>
            <a:lvl7pPr marL="1903232" indent="0">
              <a:buNone/>
              <a:defRPr sz="694"/>
            </a:lvl7pPr>
            <a:lvl8pPr marL="2220438" indent="0">
              <a:buNone/>
              <a:defRPr sz="694"/>
            </a:lvl8pPr>
            <a:lvl9pPr marL="2537643" indent="0">
              <a:buNone/>
              <a:defRPr sz="69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2475C7-3292-894D-C15F-1529B3F0E6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81501" y="5508837"/>
            <a:ext cx="1903095" cy="316442"/>
          </a:xfrm>
          <a:prstGeom prst="rect">
            <a:avLst/>
          </a:prstGeom>
        </p:spPr>
        <p:txBody>
          <a:bodyPr/>
          <a:lstStyle/>
          <a:p>
            <a:fld id="{04DE8F1D-D077-4839-BF2F-AD4559374D01}" type="datetimeFigureOut">
              <a:rPr lang="en-US" smtClean="0"/>
              <a:t>12/10/2025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D259F5-B3C8-6664-8175-68C030272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01779" y="5508837"/>
            <a:ext cx="2854643" cy="31644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CA8968-5AEB-F782-D33E-7A721117E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73604" y="5508837"/>
            <a:ext cx="1903095" cy="316442"/>
          </a:xfrm>
          <a:prstGeom prst="rect">
            <a:avLst/>
          </a:prstGeom>
        </p:spPr>
        <p:txBody>
          <a:bodyPr/>
          <a:lstStyle/>
          <a:p>
            <a:fld id="{D8794071-4681-40F0-BFFF-890B3C7C5B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268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609DC5-715D-0CBC-379F-03EB314B6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603" y="396240"/>
            <a:ext cx="2727989" cy="1386840"/>
          </a:xfrm>
        </p:spPr>
        <p:txBody>
          <a:bodyPr anchor="b"/>
          <a:lstStyle>
            <a:lvl1pPr>
              <a:defRPr sz="222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3F33FF4-F87B-C621-B2CA-3FD44E250E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595837" y="855769"/>
            <a:ext cx="4281964" cy="4223808"/>
          </a:xfrm>
        </p:spPr>
        <p:txBody>
          <a:bodyPr/>
          <a:lstStyle>
            <a:lvl1pPr marL="0" indent="0">
              <a:buNone/>
              <a:defRPr sz="2220"/>
            </a:lvl1pPr>
            <a:lvl2pPr marL="317205" indent="0">
              <a:buNone/>
              <a:defRPr sz="1943"/>
            </a:lvl2pPr>
            <a:lvl3pPr marL="634411" indent="0">
              <a:buNone/>
              <a:defRPr sz="1665"/>
            </a:lvl3pPr>
            <a:lvl4pPr marL="951616" indent="0">
              <a:buNone/>
              <a:defRPr sz="1388"/>
            </a:lvl4pPr>
            <a:lvl5pPr marL="1268821" indent="0">
              <a:buNone/>
              <a:defRPr sz="1388"/>
            </a:lvl5pPr>
            <a:lvl6pPr marL="1586027" indent="0">
              <a:buNone/>
              <a:defRPr sz="1388"/>
            </a:lvl6pPr>
            <a:lvl7pPr marL="1903232" indent="0">
              <a:buNone/>
              <a:defRPr sz="1388"/>
            </a:lvl7pPr>
            <a:lvl8pPr marL="2220438" indent="0">
              <a:buNone/>
              <a:defRPr sz="1388"/>
            </a:lvl8pPr>
            <a:lvl9pPr marL="2537643" indent="0">
              <a:buNone/>
              <a:defRPr sz="1388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AE5D2F-8C8F-12FD-791F-69EFFB588C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2603" y="1783080"/>
            <a:ext cx="2727989" cy="3303376"/>
          </a:xfrm>
        </p:spPr>
        <p:txBody>
          <a:bodyPr/>
          <a:lstStyle>
            <a:lvl1pPr marL="0" indent="0">
              <a:buNone/>
              <a:defRPr sz="1110"/>
            </a:lvl1pPr>
            <a:lvl2pPr marL="317205" indent="0">
              <a:buNone/>
              <a:defRPr sz="971"/>
            </a:lvl2pPr>
            <a:lvl3pPr marL="634411" indent="0">
              <a:buNone/>
              <a:defRPr sz="833"/>
            </a:lvl3pPr>
            <a:lvl4pPr marL="951616" indent="0">
              <a:buNone/>
              <a:defRPr sz="694"/>
            </a:lvl4pPr>
            <a:lvl5pPr marL="1268821" indent="0">
              <a:buNone/>
              <a:defRPr sz="694"/>
            </a:lvl5pPr>
            <a:lvl6pPr marL="1586027" indent="0">
              <a:buNone/>
              <a:defRPr sz="694"/>
            </a:lvl6pPr>
            <a:lvl7pPr marL="1903232" indent="0">
              <a:buNone/>
              <a:defRPr sz="694"/>
            </a:lvl7pPr>
            <a:lvl8pPr marL="2220438" indent="0">
              <a:buNone/>
              <a:defRPr sz="694"/>
            </a:lvl8pPr>
            <a:lvl9pPr marL="2537643" indent="0">
              <a:buNone/>
              <a:defRPr sz="69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2B4CDC-1838-9888-AAEB-DB5774B35B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81501" y="5508837"/>
            <a:ext cx="1903095" cy="316442"/>
          </a:xfrm>
          <a:prstGeom prst="rect">
            <a:avLst/>
          </a:prstGeom>
        </p:spPr>
        <p:txBody>
          <a:bodyPr/>
          <a:lstStyle/>
          <a:p>
            <a:fld id="{04DE8F1D-D077-4839-BF2F-AD4559374D01}" type="datetimeFigureOut">
              <a:rPr lang="en-US" smtClean="0"/>
              <a:t>12/10/2025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C9BA46-C54D-7349-6562-82C630AA9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01779" y="5508837"/>
            <a:ext cx="2854643" cy="31644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C7287F-E0C7-F78C-258D-86068C4E9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73604" y="5508837"/>
            <a:ext cx="1903095" cy="316442"/>
          </a:xfrm>
          <a:prstGeom prst="rect">
            <a:avLst/>
          </a:prstGeom>
        </p:spPr>
        <p:txBody>
          <a:bodyPr/>
          <a:lstStyle/>
          <a:p>
            <a:fld id="{D8794071-4681-40F0-BFFF-890B3C7C5B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316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77D894-784F-FA74-1DEB-12CF03A0E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501" y="316442"/>
            <a:ext cx="7295198" cy="11488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1B1A08-E07C-4E16-7460-9697D6CB55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1501" y="1582208"/>
            <a:ext cx="7295198" cy="3771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049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34411" rtl="0" eaLnBrk="1" latinLnBrk="0" hangingPunct="1">
        <a:lnSpc>
          <a:spcPct val="90000"/>
        </a:lnSpc>
        <a:spcBef>
          <a:spcPct val="0"/>
        </a:spcBef>
        <a:buNone/>
        <a:defRPr sz="3053" i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58603" indent="-158603" algn="l" defTabSz="634411" rtl="0" eaLnBrk="1" latinLnBrk="0" hangingPunct="1">
        <a:lnSpc>
          <a:spcPct val="90000"/>
        </a:lnSpc>
        <a:spcBef>
          <a:spcPts val="694"/>
        </a:spcBef>
        <a:buClr>
          <a:schemeClr val="accent2"/>
        </a:buClr>
        <a:buFont typeface="Arial" panose="020B0604020202020204" pitchFamily="34" charset="0"/>
        <a:buChar char="•"/>
        <a:defRPr sz="1943" kern="1200">
          <a:solidFill>
            <a:schemeClr val="tx1"/>
          </a:solidFill>
          <a:latin typeface="+mn-lt"/>
          <a:ea typeface="+mn-ea"/>
          <a:cs typeface="+mn-cs"/>
        </a:defRPr>
      </a:lvl1pPr>
      <a:lvl2pPr marL="475808" indent="-158603" algn="l" defTabSz="634411" rtl="0" eaLnBrk="1" latinLnBrk="0" hangingPunct="1">
        <a:lnSpc>
          <a:spcPct val="90000"/>
        </a:lnSpc>
        <a:spcBef>
          <a:spcPts val="347"/>
        </a:spcBef>
        <a:buClr>
          <a:schemeClr val="accent2"/>
        </a:buClr>
        <a:buFont typeface="Arial" panose="020B0604020202020204" pitchFamily="34" charset="0"/>
        <a:buChar char="•"/>
        <a:defRPr sz="1665" kern="1200">
          <a:solidFill>
            <a:schemeClr val="tx1"/>
          </a:solidFill>
          <a:latin typeface="+mn-lt"/>
          <a:ea typeface="+mn-ea"/>
          <a:cs typeface="+mn-cs"/>
        </a:defRPr>
      </a:lvl2pPr>
      <a:lvl3pPr marL="793013" indent="-158603" algn="l" defTabSz="634411" rtl="0" eaLnBrk="1" latinLnBrk="0" hangingPunct="1">
        <a:lnSpc>
          <a:spcPct val="90000"/>
        </a:lnSpc>
        <a:spcBef>
          <a:spcPts val="347"/>
        </a:spcBef>
        <a:buClr>
          <a:schemeClr val="accent2"/>
        </a:buClr>
        <a:buFont typeface="Arial" panose="020B0604020202020204" pitchFamily="34" charset="0"/>
        <a:buChar char="•"/>
        <a:defRPr sz="1388" kern="1200">
          <a:solidFill>
            <a:schemeClr val="tx1"/>
          </a:solidFill>
          <a:latin typeface="+mn-lt"/>
          <a:ea typeface="+mn-ea"/>
          <a:cs typeface="+mn-cs"/>
        </a:defRPr>
      </a:lvl3pPr>
      <a:lvl4pPr marL="1110219" indent="-158603" algn="l" defTabSz="634411" rtl="0" eaLnBrk="1" latinLnBrk="0" hangingPunct="1">
        <a:lnSpc>
          <a:spcPct val="90000"/>
        </a:lnSpc>
        <a:spcBef>
          <a:spcPts val="347"/>
        </a:spcBef>
        <a:buClr>
          <a:schemeClr val="accent2"/>
        </a:buClr>
        <a:buFont typeface="Arial" panose="020B0604020202020204" pitchFamily="34" charset="0"/>
        <a:buChar char="•"/>
        <a:defRPr sz="1249" kern="1200">
          <a:solidFill>
            <a:schemeClr val="tx1"/>
          </a:solidFill>
          <a:latin typeface="+mn-lt"/>
          <a:ea typeface="+mn-ea"/>
          <a:cs typeface="+mn-cs"/>
        </a:defRPr>
      </a:lvl4pPr>
      <a:lvl5pPr marL="1427424" indent="-158603" algn="l" defTabSz="634411" rtl="0" eaLnBrk="1" latinLnBrk="0" hangingPunct="1">
        <a:lnSpc>
          <a:spcPct val="90000"/>
        </a:lnSpc>
        <a:spcBef>
          <a:spcPts val="347"/>
        </a:spcBef>
        <a:buClr>
          <a:schemeClr val="accent2"/>
        </a:buClr>
        <a:buFont typeface="Arial" panose="020B0604020202020204" pitchFamily="34" charset="0"/>
        <a:buChar char="•"/>
        <a:defRPr sz="1249" kern="1200">
          <a:solidFill>
            <a:schemeClr val="tx1"/>
          </a:solidFill>
          <a:latin typeface="+mn-lt"/>
          <a:ea typeface="+mn-ea"/>
          <a:cs typeface="+mn-cs"/>
        </a:defRPr>
      </a:lvl5pPr>
      <a:lvl6pPr marL="1744629" indent="-158603" algn="l" defTabSz="634411" rtl="0" eaLnBrk="1" latinLnBrk="0" hangingPunct="1">
        <a:lnSpc>
          <a:spcPct val="90000"/>
        </a:lnSpc>
        <a:spcBef>
          <a:spcPts val="347"/>
        </a:spcBef>
        <a:buFont typeface="Arial" panose="020B0604020202020204" pitchFamily="34" charset="0"/>
        <a:buChar char="•"/>
        <a:defRPr sz="1249" kern="1200">
          <a:solidFill>
            <a:schemeClr val="tx1"/>
          </a:solidFill>
          <a:latin typeface="+mn-lt"/>
          <a:ea typeface="+mn-ea"/>
          <a:cs typeface="+mn-cs"/>
        </a:defRPr>
      </a:lvl6pPr>
      <a:lvl7pPr marL="2061835" indent="-158603" algn="l" defTabSz="634411" rtl="0" eaLnBrk="1" latinLnBrk="0" hangingPunct="1">
        <a:lnSpc>
          <a:spcPct val="90000"/>
        </a:lnSpc>
        <a:spcBef>
          <a:spcPts val="347"/>
        </a:spcBef>
        <a:buFont typeface="Arial" panose="020B0604020202020204" pitchFamily="34" charset="0"/>
        <a:buChar char="•"/>
        <a:defRPr sz="1249" kern="1200">
          <a:solidFill>
            <a:schemeClr val="tx1"/>
          </a:solidFill>
          <a:latin typeface="+mn-lt"/>
          <a:ea typeface="+mn-ea"/>
          <a:cs typeface="+mn-cs"/>
        </a:defRPr>
      </a:lvl7pPr>
      <a:lvl8pPr marL="2379040" indent="-158603" algn="l" defTabSz="634411" rtl="0" eaLnBrk="1" latinLnBrk="0" hangingPunct="1">
        <a:lnSpc>
          <a:spcPct val="90000"/>
        </a:lnSpc>
        <a:spcBef>
          <a:spcPts val="347"/>
        </a:spcBef>
        <a:buFont typeface="Arial" panose="020B0604020202020204" pitchFamily="34" charset="0"/>
        <a:buChar char="•"/>
        <a:defRPr sz="1249" kern="1200">
          <a:solidFill>
            <a:schemeClr val="tx1"/>
          </a:solidFill>
          <a:latin typeface="+mn-lt"/>
          <a:ea typeface="+mn-ea"/>
          <a:cs typeface="+mn-cs"/>
        </a:defRPr>
      </a:lvl8pPr>
      <a:lvl9pPr marL="2696246" indent="-158603" algn="l" defTabSz="634411" rtl="0" eaLnBrk="1" latinLnBrk="0" hangingPunct="1">
        <a:lnSpc>
          <a:spcPct val="90000"/>
        </a:lnSpc>
        <a:spcBef>
          <a:spcPts val="347"/>
        </a:spcBef>
        <a:buFont typeface="Arial" panose="020B0604020202020204" pitchFamily="34" charset="0"/>
        <a:buChar char="•"/>
        <a:defRPr sz="12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34411" rtl="0" eaLnBrk="1" latinLnBrk="0" hangingPunct="1">
        <a:defRPr sz="1249" kern="1200">
          <a:solidFill>
            <a:schemeClr val="tx1"/>
          </a:solidFill>
          <a:latin typeface="+mn-lt"/>
          <a:ea typeface="+mn-ea"/>
          <a:cs typeface="+mn-cs"/>
        </a:defRPr>
      </a:lvl1pPr>
      <a:lvl2pPr marL="317205" algn="l" defTabSz="634411" rtl="0" eaLnBrk="1" latinLnBrk="0" hangingPunct="1">
        <a:defRPr sz="1249" kern="1200">
          <a:solidFill>
            <a:schemeClr val="tx1"/>
          </a:solidFill>
          <a:latin typeface="+mn-lt"/>
          <a:ea typeface="+mn-ea"/>
          <a:cs typeface="+mn-cs"/>
        </a:defRPr>
      </a:lvl2pPr>
      <a:lvl3pPr marL="634411" algn="l" defTabSz="634411" rtl="0" eaLnBrk="1" latinLnBrk="0" hangingPunct="1">
        <a:defRPr sz="1249" kern="1200">
          <a:solidFill>
            <a:schemeClr val="tx1"/>
          </a:solidFill>
          <a:latin typeface="+mn-lt"/>
          <a:ea typeface="+mn-ea"/>
          <a:cs typeface="+mn-cs"/>
        </a:defRPr>
      </a:lvl3pPr>
      <a:lvl4pPr marL="951616" algn="l" defTabSz="634411" rtl="0" eaLnBrk="1" latinLnBrk="0" hangingPunct="1">
        <a:defRPr sz="1249" kern="1200">
          <a:solidFill>
            <a:schemeClr val="tx1"/>
          </a:solidFill>
          <a:latin typeface="+mn-lt"/>
          <a:ea typeface="+mn-ea"/>
          <a:cs typeface="+mn-cs"/>
        </a:defRPr>
      </a:lvl4pPr>
      <a:lvl5pPr marL="1268821" algn="l" defTabSz="634411" rtl="0" eaLnBrk="1" latinLnBrk="0" hangingPunct="1">
        <a:defRPr sz="1249" kern="1200">
          <a:solidFill>
            <a:schemeClr val="tx1"/>
          </a:solidFill>
          <a:latin typeface="+mn-lt"/>
          <a:ea typeface="+mn-ea"/>
          <a:cs typeface="+mn-cs"/>
        </a:defRPr>
      </a:lvl5pPr>
      <a:lvl6pPr marL="1586027" algn="l" defTabSz="634411" rtl="0" eaLnBrk="1" latinLnBrk="0" hangingPunct="1">
        <a:defRPr sz="1249" kern="1200">
          <a:solidFill>
            <a:schemeClr val="tx1"/>
          </a:solidFill>
          <a:latin typeface="+mn-lt"/>
          <a:ea typeface="+mn-ea"/>
          <a:cs typeface="+mn-cs"/>
        </a:defRPr>
      </a:lvl6pPr>
      <a:lvl7pPr marL="1903232" algn="l" defTabSz="634411" rtl="0" eaLnBrk="1" latinLnBrk="0" hangingPunct="1">
        <a:defRPr sz="1249" kern="1200">
          <a:solidFill>
            <a:schemeClr val="tx1"/>
          </a:solidFill>
          <a:latin typeface="+mn-lt"/>
          <a:ea typeface="+mn-ea"/>
          <a:cs typeface="+mn-cs"/>
        </a:defRPr>
      </a:lvl7pPr>
      <a:lvl8pPr marL="2220438" algn="l" defTabSz="634411" rtl="0" eaLnBrk="1" latinLnBrk="0" hangingPunct="1">
        <a:defRPr sz="1249" kern="1200">
          <a:solidFill>
            <a:schemeClr val="tx1"/>
          </a:solidFill>
          <a:latin typeface="+mn-lt"/>
          <a:ea typeface="+mn-ea"/>
          <a:cs typeface="+mn-cs"/>
        </a:defRPr>
      </a:lvl8pPr>
      <a:lvl9pPr marL="2537643" algn="l" defTabSz="634411" rtl="0" eaLnBrk="1" latinLnBrk="0" hangingPunct="1">
        <a:defRPr sz="12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24" userDrawn="1">
          <p15:clr>
            <a:srgbClr val="F26B43"/>
          </p15:clr>
        </p15:guide>
        <p15:guide id="2" pos="5232" userDrawn="1">
          <p15:clr>
            <a:srgbClr val="F26B43"/>
          </p15:clr>
        </p15:guide>
        <p15:guide id="3" orient="horz" pos="96" userDrawn="1">
          <p15:clr>
            <a:srgbClr val="F26B43"/>
          </p15:clr>
        </p15:guide>
        <p15:guide id="4" pos="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fonts.google.com/specimen/Arvo" TargetMode="External"/><Relationship Id="rId2" Type="http://schemas.openxmlformats.org/officeDocument/2006/relationships/hyperlink" Target="https://fonts.google.com/specimen/Roboto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BDC437D-7662-A019-AA9A-EDB0D545C923}"/>
              </a:ext>
            </a:extLst>
          </p:cNvPr>
          <p:cNvSpPr txBox="1">
            <a:spLocks/>
          </p:cNvSpPr>
          <p:nvPr/>
        </p:nvSpPr>
        <p:spPr>
          <a:xfrm>
            <a:off x="192947" y="236040"/>
            <a:ext cx="7350853" cy="81318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58293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5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chemeClr val="accent1"/>
                </a:solidFill>
              </a:rPr>
              <a:t>Before working with this template, please download the correct fonts!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C454500-6FB7-279F-A525-ABC406BA9082}"/>
              </a:ext>
            </a:extLst>
          </p:cNvPr>
          <p:cNvSpPr txBox="1">
            <a:spLocks/>
          </p:cNvSpPr>
          <p:nvPr/>
        </p:nvSpPr>
        <p:spPr>
          <a:xfrm>
            <a:off x="228600" y="2022095"/>
            <a:ext cx="7315200" cy="102238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»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75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Roboto is our body copy font. Download the entire font family so you have all the styles you will need for your presentation (Regular, </a:t>
            </a:r>
            <a:r>
              <a:rPr lang="en-US" sz="1600" i="1" dirty="0">
                <a:solidFill>
                  <a:schemeClr val="tx1"/>
                </a:solidFill>
              </a:rPr>
              <a:t>Italic, </a:t>
            </a:r>
            <a:r>
              <a:rPr lang="en-US" sz="1600" b="1" dirty="0">
                <a:solidFill>
                  <a:schemeClr val="tx1"/>
                </a:solidFill>
              </a:rPr>
              <a:t>Bold, </a:t>
            </a:r>
            <a:r>
              <a:rPr lang="en-US" sz="1600" dirty="0">
                <a:solidFill>
                  <a:schemeClr val="tx1"/>
                </a:solidFill>
              </a:rPr>
              <a:t>etc.)</a:t>
            </a:r>
          </a:p>
          <a:p>
            <a:pPr lvl="1">
              <a:lnSpc>
                <a:spcPct val="117500"/>
              </a:lnSpc>
              <a:spcBef>
                <a:spcPts val="0"/>
              </a:spcBef>
              <a:buClr>
                <a:schemeClr val="accent2"/>
              </a:buClr>
            </a:pPr>
            <a:r>
              <a:rPr lang="en-US" sz="1600" dirty="0">
                <a:solidFill>
                  <a:schemeClr val="tx1"/>
                </a:solidFill>
              </a:rPr>
              <a:t>Download for free here: </a:t>
            </a:r>
            <a:r>
              <a:rPr lang="en-US" sz="1600" dirty="0">
                <a:solidFill>
                  <a:schemeClr val="accent2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https://fonts.google.com/specimen/Roboto</a:t>
            </a:r>
            <a:endParaRPr lang="en-US" sz="1600" dirty="0">
              <a:solidFill>
                <a:schemeClr val="accent2"/>
              </a:solidFill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65DB589A-8526-64C9-5661-AE8053325BFA}"/>
              </a:ext>
            </a:extLst>
          </p:cNvPr>
          <p:cNvSpPr txBox="1">
            <a:spLocks/>
          </p:cNvSpPr>
          <p:nvPr/>
        </p:nvSpPr>
        <p:spPr>
          <a:xfrm>
            <a:off x="280732" y="3141678"/>
            <a:ext cx="3657597" cy="8239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»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>
                <a:solidFill>
                  <a:schemeClr val="accent1"/>
                </a:solidFill>
                <a:latin typeface="+mj-lt"/>
              </a:rPr>
              <a:t>For Windows users: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1C1364CA-F6C5-7CB6-8DB3-47D810B30D08}"/>
              </a:ext>
            </a:extLst>
          </p:cNvPr>
          <p:cNvSpPr txBox="1">
            <a:spLocks/>
          </p:cNvSpPr>
          <p:nvPr/>
        </p:nvSpPr>
        <p:spPr>
          <a:xfrm>
            <a:off x="192947" y="3576823"/>
            <a:ext cx="3889858" cy="243985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»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Download the font files to your computer.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Unzip the font file anywhere you like.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Locate the file, right-click, and select Install.</a:t>
            </a:r>
          </a:p>
          <a:p>
            <a:pPr lvl="1">
              <a:lnSpc>
                <a:spcPct val="100000"/>
              </a:lnSpc>
              <a:buClr>
                <a:schemeClr val="accent2"/>
              </a:buClr>
            </a:pPr>
            <a:r>
              <a:rPr lang="en-US" sz="1200" dirty="0">
                <a:solidFill>
                  <a:schemeClr val="tx1"/>
                </a:solidFill>
              </a:rPr>
              <a:t>There are three types of font files you can use with Windows: TrueType (.</a:t>
            </a:r>
            <a:r>
              <a:rPr lang="en-US" sz="1200" dirty="0" err="1">
                <a:solidFill>
                  <a:schemeClr val="tx1"/>
                </a:solidFill>
              </a:rPr>
              <a:t>ttf</a:t>
            </a:r>
            <a:r>
              <a:rPr lang="en-US" sz="1200" dirty="0">
                <a:solidFill>
                  <a:schemeClr val="tx1"/>
                </a:solidFill>
              </a:rPr>
              <a:t>), OpenType (.</a:t>
            </a:r>
            <a:r>
              <a:rPr lang="en-US" sz="1200" dirty="0" err="1">
                <a:solidFill>
                  <a:schemeClr val="tx1"/>
                </a:solidFill>
              </a:rPr>
              <a:t>otf</a:t>
            </a:r>
            <a:r>
              <a:rPr lang="en-US" sz="1200" dirty="0">
                <a:solidFill>
                  <a:schemeClr val="tx1"/>
                </a:solidFill>
              </a:rPr>
              <a:t>), and PostScript (.</a:t>
            </a:r>
            <a:r>
              <a:rPr lang="en-US" sz="1200" dirty="0" err="1">
                <a:solidFill>
                  <a:schemeClr val="tx1"/>
                </a:solidFill>
              </a:rPr>
              <a:t>ps</a:t>
            </a:r>
            <a:r>
              <a:rPr lang="en-US" sz="1200" dirty="0">
                <a:solidFill>
                  <a:schemeClr val="tx1"/>
                </a:solidFill>
              </a:rPr>
              <a:t>). Right-click the corresponding file to install it.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A72A1994-6E09-6F5E-7B6A-C7B09C69C835}"/>
              </a:ext>
            </a:extLst>
          </p:cNvPr>
          <p:cNvSpPr txBox="1">
            <a:spLocks/>
          </p:cNvSpPr>
          <p:nvPr/>
        </p:nvSpPr>
        <p:spPr>
          <a:xfrm>
            <a:off x="4195761" y="3141678"/>
            <a:ext cx="3400165" cy="8239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»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>
                <a:solidFill>
                  <a:schemeClr val="accent1"/>
                </a:solidFill>
                <a:latin typeface="+mj-lt"/>
              </a:rPr>
              <a:t>For Mac users:</a:t>
            </a:r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B8E65458-023A-651D-BD8C-92AF2C4597D7}"/>
              </a:ext>
            </a:extLst>
          </p:cNvPr>
          <p:cNvSpPr txBox="1">
            <a:spLocks/>
          </p:cNvSpPr>
          <p:nvPr/>
        </p:nvSpPr>
        <p:spPr>
          <a:xfrm>
            <a:off x="4191134" y="3576823"/>
            <a:ext cx="4090595" cy="254212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»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Download the font files to your Mac.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Unzip the font file anywhere you like.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Double-click a .</a:t>
            </a:r>
            <a:r>
              <a:rPr lang="en-US" sz="1400" dirty="0" err="1">
                <a:solidFill>
                  <a:schemeClr val="tx1"/>
                </a:solidFill>
              </a:rPr>
              <a:t>ttf</a:t>
            </a:r>
            <a:r>
              <a:rPr lang="en-US" sz="1400" dirty="0">
                <a:solidFill>
                  <a:schemeClr val="tx1"/>
                </a:solidFill>
              </a:rPr>
              <a:t> or .</a:t>
            </a:r>
            <a:r>
              <a:rPr lang="en-US" sz="1400" dirty="0" err="1">
                <a:solidFill>
                  <a:schemeClr val="tx1"/>
                </a:solidFill>
              </a:rPr>
              <a:t>otf</a:t>
            </a:r>
            <a:r>
              <a:rPr lang="en-US" sz="1400" dirty="0">
                <a:solidFill>
                  <a:schemeClr val="tx1"/>
                </a:solidFill>
              </a:rPr>
              <a:t> file to open Font Book.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Preview the font to make sure it appears how you want it to.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Select Install in Font Book.</a:t>
            </a:r>
          </a:p>
          <a:p>
            <a:pPr marL="457200" lvl="1"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sz="1400" dirty="0"/>
          </a:p>
        </p:txBody>
      </p:sp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1DA665A0-4F41-0FE3-2340-7C1A2344CE1C}"/>
              </a:ext>
            </a:extLst>
          </p:cNvPr>
          <p:cNvSpPr txBox="1">
            <a:spLocks/>
          </p:cNvSpPr>
          <p:nvPr/>
        </p:nvSpPr>
        <p:spPr>
          <a:xfrm>
            <a:off x="228600" y="1090594"/>
            <a:ext cx="7315200" cy="102238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»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75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Arvo is our heading copy font. Download the entire font family so you have all the styles you will need for your presentation (Regular, </a:t>
            </a:r>
            <a:r>
              <a:rPr lang="en-US" sz="1600" i="1" dirty="0">
                <a:solidFill>
                  <a:schemeClr val="tx1"/>
                </a:solidFill>
              </a:rPr>
              <a:t>Italic, </a:t>
            </a:r>
            <a:r>
              <a:rPr lang="en-US" sz="1600" b="1" dirty="0">
                <a:solidFill>
                  <a:schemeClr val="tx1"/>
                </a:solidFill>
              </a:rPr>
              <a:t>Bold, </a:t>
            </a:r>
            <a:r>
              <a:rPr lang="en-US" sz="1600" dirty="0">
                <a:solidFill>
                  <a:schemeClr val="tx1"/>
                </a:solidFill>
              </a:rPr>
              <a:t>etc.)</a:t>
            </a:r>
          </a:p>
          <a:p>
            <a:pPr lvl="1">
              <a:lnSpc>
                <a:spcPct val="117500"/>
              </a:lnSpc>
              <a:spcBef>
                <a:spcPts val="0"/>
              </a:spcBef>
              <a:buClr>
                <a:schemeClr val="accent2"/>
              </a:buClr>
            </a:pPr>
            <a:r>
              <a:rPr lang="en-US" sz="1600" dirty="0">
                <a:solidFill>
                  <a:schemeClr val="tx1"/>
                </a:solidFill>
              </a:rPr>
              <a:t>Download for free here: </a:t>
            </a:r>
            <a:r>
              <a:rPr lang="en-US" sz="1600" dirty="0">
                <a:solidFill>
                  <a:schemeClr val="accent2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https://fonts.google.com/specimen/Arvo</a:t>
            </a:r>
            <a:endParaRPr lang="en-US" sz="16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277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A87046BF-8F05-13E5-50E5-E0DC9642D756}"/>
              </a:ext>
            </a:extLst>
          </p:cNvPr>
          <p:cNvSpPr txBox="1">
            <a:spLocks/>
          </p:cNvSpPr>
          <p:nvPr/>
        </p:nvSpPr>
        <p:spPr>
          <a:xfrm>
            <a:off x="192023" y="67112"/>
            <a:ext cx="8015631" cy="1414499"/>
          </a:xfrm>
          <a:prstGeom prst="rect">
            <a:avLst/>
          </a:prstGeom>
          <a:solidFill>
            <a:schemeClr val="accent1"/>
          </a:solidFill>
        </p:spPr>
        <p:txBody>
          <a:bodyPr vert="horz" lIns="274320" tIns="274320" rIns="27432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400" b="0" i="0" kern="1200">
                <a:solidFill>
                  <a:schemeClr val="tx1"/>
                </a:solidFill>
                <a:latin typeface="Montserrat Regular"/>
                <a:ea typeface="Overpass" charset="0"/>
                <a:cs typeface="Montserrat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b="0" i="0" kern="1200">
                <a:solidFill>
                  <a:schemeClr val="tx1"/>
                </a:solidFill>
                <a:latin typeface="Montserrat Regular"/>
                <a:ea typeface="Overpass" charset="0"/>
                <a:cs typeface="Montserrat Regular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Montserrat Regular"/>
                <a:ea typeface="Overpass" charset="0"/>
                <a:cs typeface="Montserrat Regular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Montserrat Regular"/>
                <a:ea typeface="Overpass" charset="0"/>
                <a:cs typeface="Montserrat Regular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400" b="0" i="0" kern="1200">
                <a:solidFill>
                  <a:schemeClr val="tx1"/>
                </a:solidFill>
                <a:latin typeface="Montserrat Regular"/>
                <a:ea typeface="Overpass" charset="0"/>
                <a:cs typeface="Montserrat Regular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536"/>
              </a:spcAft>
              <a:buFont typeface="+mj-lt"/>
              <a:buAutoNum type="arabicPeriod"/>
            </a:pPr>
            <a:r>
              <a:rPr lang="en-US" sz="1100" dirty="0">
                <a:solidFill>
                  <a:schemeClr val="bg1"/>
                </a:solidFill>
                <a:latin typeface="+mn-lt"/>
                <a:ea typeface="Montserrat Regular"/>
              </a:rPr>
              <a:t>To start creating a new document, click </a:t>
            </a:r>
            <a:r>
              <a:rPr lang="en-US" sz="1100" b="1" dirty="0">
                <a:solidFill>
                  <a:schemeClr val="bg1"/>
                </a:solidFill>
                <a:latin typeface="+mn-lt"/>
                <a:ea typeface="Montserrat Regular"/>
              </a:rPr>
              <a:t>File &gt; Save As </a:t>
            </a:r>
            <a:r>
              <a:rPr lang="en-US" sz="1100" dirty="0">
                <a:solidFill>
                  <a:schemeClr val="bg1"/>
                </a:solidFill>
                <a:latin typeface="+mn-lt"/>
                <a:ea typeface="Montserrat Regular"/>
              </a:rPr>
              <a:t>and save this template with a new name. These instruction slides can all be deleted and replaced once you no longer need them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536"/>
              </a:spcAft>
              <a:buFont typeface="+mj-lt"/>
              <a:buAutoNum type="arabicPeriod"/>
            </a:pPr>
            <a:r>
              <a:rPr lang="en-US" sz="1100" dirty="0">
                <a:solidFill>
                  <a:schemeClr val="bg1"/>
                </a:solidFill>
                <a:latin typeface="+mn-lt"/>
                <a:ea typeface="Montserrat Regular"/>
              </a:rPr>
              <a:t>After installing the fonts on your computer, you will most likely need to quit PowerPoint and restart your computer.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536"/>
              </a:spcAft>
              <a:buFont typeface="+mj-lt"/>
              <a:buAutoNum type="arabicPeriod"/>
            </a:pPr>
            <a:r>
              <a:rPr lang="en-US" sz="1100" dirty="0">
                <a:solidFill>
                  <a:schemeClr val="bg1"/>
                </a:solidFill>
                <a:latin typeface="+mn-lt"/>
                <a:ea typeface="Montserrat Regular"/>
              </a:rPr>
              <a:t>After restarting your computer, locate and reopen this template and the correct fonts should automatically be updated in this template.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DD48EB7-794C-76A6-0A95-5E371F528F95}"/>
              </a:ext>
            </a:extLst>
          </p:cNvPr>
          <p:cNvSpPr txBox="1">
            <a:spLocks/>
          </p:cNvSpPr>
          <p:nvPr/>
        </p:nvSpPr>
        <p:spPr>
          <a:xfrm>
            <a:off x="196090" y="1602426"/>
            <a:ext cx="7350853" cy="34382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58293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5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chemeClr val="accent1"/>
                </a:solidFill>
              </a:rPr>
              <a:t>Instructions for using this template</a:t>
            </a:r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CA6506BF-008C-B87B-5EF4-DBB928FD4598}"/>
              </a:ext>
            </a:extLst>
          </p:cNvPr>
          <p:cNvSpPr txBox="1">
            <a:spLocks/>
          </p:cNvSpPr>
          <p:nvPr/>
        </p:nvSpPr>
        <p:spPr>
          <a:xfrm>
            <a:off x="196090" y="2067061"/>
            <a:ext cx="7350853" cy="120379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»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Choose the section with your desired layout/colors and delete the sections you are not using.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Replace headlines and body copy with your content.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Replace image placeholders using instructions below.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Be careful not to leave any placeholder text in your final document.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FE4208-2512-DC24-1B91-1DCCE2F72F48}"/>
              </a:ext>
            </a:extLst>
          </p:cNvPr>
          <p:cNvSpPr txBox="1">
            <a:spLocks/>
          </p:cNvSpPr>
          <p:nvPr/>
        </p:nvSpPr>
        <p:spPr>
          <a:xfrm>
            <a:off x="196090" y="3368105"/>
            <a:ext cx="7386506" cy="39868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»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>
                <a:solidFill>
                  <a:schemeClr val="accent1"/>
                </a:solidFill>
                <a:latin typeface="+mj-lt"/>
              </a:rPr>
              <a:t>To insert your own photos: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63FC56-1E53-353A-25C5-E5F9551058B6}"/>
              </a:ext>
            </a:extLst>
          </p:cNvPr>
          <p:cNvSpPr txBox="1">
            <a:spLocks/>
          </p:cNvSpPr>
          <p:nvPr/>
        </p:nvSpPr>
        <p:spPr>
          <a:xfrm>
            <a:off x="196090" y="3759237"/>
            <a:ext cx="4957801" cy="218082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»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1"/>
                </a:solidFill>
              </a:rPr>
              <a:t>Make sure the photo you want to use is saved to your computer.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1"/>
                </a:solidFill>
              </a:rPr>
              <a:t>Select the image placeholder you are replacing.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1"/>
                </a:solidFill>
              </a:rPr>
              <a:t>Go to the </a:t>
            </a:r>
            <a:r>
              <a:rPr lang="en-US" sz="1100" b="1" dirty="0">
                <a:solidFill>
                  <a:schemeClr val="tx1"/>
                </a:solidFill>
              </a:rPr>
              <a:t>Picture Format</a:t>
            </a:r>
            <a:r>
              <a:rPr lang="en-US" sz="1100" dirty="0">
                <a:solidFill>
                  <a:schemeClr val="tx1"/>
                </a:solidFill>
              </a:rPr>
              <a:t> tab at the top of the toolbar.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1"/>
                </a:solidFill>
              </a:rPr>
              <a:t>Select </a:t>
            </a:r>
            <a:r>
              <a:rPr lang="en-US" sz="1100" b="1" dirty="0">
                <a:solidFill>
                  <a:schemeClr val="tx1"/>
                </a:solidFill>
              </a:rPr>
              <a:t>Change Picture </a:t>
            </a:r>
            <a:r>
              <a:rPr lang="en-US" sz="1100" dirty="0">
                <a:solidFill>
                  <a:schemeClr val="tx1"/>
                </a:solidFill>
              </a:rPr>
              <a:t>&gt; </a:t>
            </a:r>
            <a:r>
              <a:rPr lang="en-US" sz="1100" b="1" dirty="0">
                <a:solidFill>
                  <a:schemeClr val="tx1"/>
                </a:solidFill>
              </a:rPr>
              <a:t>from this device </a:t>
            </a:r>
            <a:r>
              <a:rPr lang="en-US" sz="1100" dirty="0">
                <a:solidFill>
                  <a:schemeClr val="tx1"/>
                </a:solidFill>
              </a:rPr>
              <a:t>and navigate to where the photo you would like to use is on your device. The image should automatically maintain correct sizing for this layout. </a:t>
            </a:r>
            <a:endParaRPr lang="en-US" sz="1100" b="1" dirty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buClr>
                <a:schemeClr val="accent2"/>
              </a:buClr>
            </a:pPr>
            <a:r>
              <a:rPr lang="en-US" sz="1100" dirty="0">
                <a:solidFill>
                  <a:schemeClr val="tx1"/>
                </a:solidFill>
              </a:rPr>
              <a:t>Alternatively, you can also right-click on the image placeholder and choose Change Picture from that menu.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CDC9D0C-DE51-B9E5-55FB-9791934D4C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4352488"/>
              </p:ext>
            </p:extLst>
          </p:nvPr>
        </p:nvGraphicFramePr>
        <p:xfrm>
          <a:off x="5088565" y="3766794"/>
          <a:ext cx="3162962" cy="15155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5142600" imgH="2463480" progId="">
                  <p:embed/>
                </p:oleObj>
              </mc:Choice>
              <mc:Fallback>
                <p:oleObj r:id="rId2" imgW="5142600" imgH="2463480" progId="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CDC9D0C-DE51-B9E5-55FB-9791934D4C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088565" y="3766794"/>
                        <a:ext cx="3162962" cy="15155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4163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38ECC-55E5-56A7-6A77-E00C01B67FBA}"/>
              </a:ext>
            </a:extLst>
          </p:cNvPr>
          <p:cNvSpPr txBox="1">
            <a:spLocks/>
          </p:cNvSpPr>
          <p:nvPr/>
        </p:nvSpPr>
        <p:spPr>
          <a:xfrm>
            <a:off x="96071" y="104367"/>
            <a:ext cx="7350853" cy="37112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58293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5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chemeClr val="accent1"/>
                </a:solidFill>
              </a:rPr>
              <a:t>Instructions for exporting your final document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FDCE5A8D-B4BB-E451-238A-F2E02D36B9C1}"/>
              </a:ext>
            </a:extLst>
          </p:cNvPr>
          <p:cNvSpPr txBox="1">
            <a:spLocks/>
          </p:cNvSpPr>
          <p:nvPr/>
        </p:nvSpPr>
        <p:spPr>
          <a:xfrm>
            <a:off x="242375" y="552228"/>
            <a:ext cx="7386506" cy="38514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»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>
                <a:solidFill>
                  <a:schemeClr val="accent1"/>
                </a:solidFill>
                <a:latin typeface="+mj-lt"/>
              </a:rPr>
              <a:t>Prepare document for export as PDF:</a:t>
            </a:r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8191EF75-129E-C0D5-B65C-1982C2EF8A48}"/>
              </a:ext>
            </a:extLst>
          </p:cNvPr>
          <p:cNvSpPr txBox="1">
            <a:spLocks/>
          </p:cNvSpPr>
          <p:nvPr/>
        </p:nvSpPr>
        <p:spPr>
          <a:xfrm>
            <a:off x="242375" y="937369"/>
            <a:ext cx="7350853" cy="282264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»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Check to make there is no placeholder text in your final document.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Remember to delete the instruction slides.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Go to the </a:t>
            </a:r>
            <a:r>
              <a:rPr lang="en-US" sz="1400" b="1" dirty="0">
                <a:solidFill>
                  <a:schemeClr val="tx1"/>
                </a:solidFill>
              </a:rPr>
              <a:t>File </a:t>
            </a:r>
            <a:r>
              <a:rPr lang="en-US" sz="1400" dirty="0">
                <a:solidFill>
                  <a:schemeClr val="tx1"/>
                </a:solidFill>
              </a:rPr>
              <a:t>tab at the top of the toolbar.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Select </a:t>
            </a:r>
            <a:r>
              <a:rPr lang="en-US" sz="1400" b="1" dirty="0">
                <a:solidFill>
                  <a:schemeClr val="tx1"/>
                </a:solidFill>
              </a:rPr>
              <a:t>Save as Adobe PDF. 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Name your file and choose the file destination on your device.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Click “Save”.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Your PDF is ready!</a:t>
            </a:r>
          </a:p>
          <a:p>
            <a:pPr lvl="1">
              <a:lnSpc>
                <a:spcPct val="110000"/>
              </a:lnSpc>
              <a:buClr>
                <a:schemeClr val="accent2"/>
              </a:buClr>
            </a:pPr>
            <a:r>
              <a:rPr lang="en-US" sz="1400" i="1" dirty="0">
                <a:solidFill>
                  <a:schemeClr val="tx1"/>
                </a:solidFill>
              </a:rPr>
              <a:t>Note: this file has .125 inch bleeds built into the document, it will be slightly larger than 6.25x9 inch.</a:t>
            </a:r>
          </a:p>
          <a:p>
            <a:pPr lvl="1">
              <a:lnSpc>
                <a:spcPct val="110000"/>
              </a:lnSpc>
              <a:buClr>
                <a:schemeClr val="accent2"/>
              </a:buClr>
            </a:pPr>
            <a:r>
              <a:rPr lang="en-US" sz="1400" i="1" dirty="0">
                <a:solidFill>
                  <a:schemeClr val="tx1"/>
                </a:solidFill>
              </a:rPr>
              <a:t>This file is professional printer-ready when you save to PDF with the instructions above.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4833EE9-4635-C305-FA26-01A39BBFADE4}"/>
              </a:ext>
            </a:extLst>
          </p:cNvPr>
          <p:cNvSpPr txBox="1">
            <a:spLocks/>
          </p:cNvSpPr>
          <p:nvPr/>
        </p:nvSpPr>
        <p:spPr>
          <a:xfrm>
            <a:off x="242375" y="4782205"/>
            <a:ext cx="7956996" cy="996571"/>
          </a:xfrm>
          <a:prstGeom prst="rect">
            <a:avLst/>
          </a:prstGeom>
          <a:solidFill>
            <a:schemeClr val="accent1"/>
          </a:solidFill>
        </p:spPr>
        <p:txBody>
          <a:bodyPr vert="horz" lIns="274320" tIns="274320" rIns="274320" bIns="2743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400" b="0" i="0" kern="1200">
                <a:solidFill>
                  <a:schemeClr val="tx1"/>
                </a:solidFill>
                <a:latin typeface="Montserrat Regular"/>
                <a:ea typeface="Overpass" charset="0"/>
                <a:cs typeface="Montserrat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b="0" i="0" kern="1200">
                <a:solidFill>
                  <a:schemeClr val="tx1"/>
                </a:solidFill>
                <a:latin typeface="Montserrat Regular"/>
                <a:ea typeface="Overpass" charset="0"/>
                <a:cs typeface="Montserrat Regular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Montserrat Regular"/>
                <a:ea typeface="Overpass" charset="0"/>
                <a:cs typeface="Montserrat Regular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Montserrat Regular"/>
                <a:ea typeface="Overpass" charset="0"/>
                <a:cs typeface="Montserrat Regular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400" b="0" i="0" kern="1200">
                <a:solidFill>
                  <a:schemeClr val="tx1"/>
                </a:solidFill>
                <a:latin typeface="Montserrat Regular"/>
                <a:ea typeface="Overpass" charset="0"/>
                <a:cs typeface="Montserrat Regular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000" b="1" dirty="0">
                <a:solidFill>
                  <a:schemeClr val="bg1"/>
                </a:solidFill>
                <a:latin typeface="+mn-lt"/>
                <a:ea typeface="Montserrat Regular"/>
              </a:rPr>
              <a:t>Don’t forget to delete these instruction slides first before exporting your final document.</a:t>
            </a:r>
          </a:p>
        </p:txBody>
      </p:sp>
    </p:spTree>
    <p:extLst>
      <p:ext uri="{BB962C8B-B14F-4D97-AF65-F5344CB8AC3E}">
        <p14:creationId xmlns:p14="http://schemas.microsoft.com/office/powerpoint/2010/main" val="2391339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9363ADD-35AA-C517-ABAC-2BF059E5056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1332" r="15154" b="11332"/>
          <a:stretch>
            <a:fillRect/>
          </a:stretch>
        </p:blipFill>
        <p:spPr>
          <a:xfrm flipH="1">
            <a:off x="0" y="1581586"/>
            <a:ext cx="7174684" cy="436193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7DA821D-C424-1A96-76D0-C4B1F96CD11D}"/>
              </a:ext>
            </a:extLst>
          </p:cNvPr>
          <p:cNvSpPr/>
          <p:nvPr/>
        </p:nvSpPr>
        <p:spPr>
          <a:xfrm>
            <a:off x="4893870" y="1581665"/>
            <a:ext cx="3564330" cy="436193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834CE32-348B-68E0-10D9-9B82E80068A3}"/>
              </a:ext>
            </a:extLst>
          </p:cNvPr>
          <p:cNvSpPr/>
          <p:nvPr/>
        </p:nvSpPr>
        <p:spPr>
          <a:xfrm>
            <a:off x="2" y="80"/>
            <a:ext cx="8458198" cy="2471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8EE8C72-9600-44A4-C28F-835C356919ED}"/>
              </a:ext>
            </a:extLst>
          </p:cNvPr>
          <p:cNvSpPr/>
          <p:nvPr/>
        </p:nvSpPr>
        <p:spPr>
          <a:xfrm>
            <a:off x="0" y="247134"/>
            <a:ext cx="8458200" cy="133453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86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8AE0FF-367F-2421-AC90-8F94EFB20D3E}"/>
              </a:ext>
            </a:extLst>
          </p:cNvPr>
          <p:cNvSpPr txBox="1"/>
          <p:nvPr/>
        </p:nvSpPr>
        <p:spPr>
          <a:xfrm>
            <a:off x="383057" y="432485"/>
            <a:ext cx="70062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+mj-lt"/>
              </a:rPr>
              <a:t>Place Headline 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E13B3F-B5F0-7735-DFBC-CF9F22070C49}"/>
              </a:ext>
            </a:extLst>
          </p:cNvPr>
          <p:cNvSpPr txBox="1"/>
          <p:nvPr/>
        </p:nvSpPr>
        <p:spPr>
          <a:xfrm>
            <a:off x="383057" y="951592"/>
            <a:ext cx="70062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Optional Subheading Here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A6FC3E1-FCFD-8341-B3F2-7C8B6C05E96B}"/>
              </a:ext>
            </a:extLst>
          </p:cNvPr>
          <p:cNvCxnSpPr>
            <a:cxnSpLocks/>
          </p:cNvCxnSpPr>
          <p:nvPr/>
        </p:nvCxnSpPr>
        <p:spPr>
          <a:xfrm>
            <a:off x="485469" y="955705"/>
            <a:ext cx="504806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02CECBD7-8035-99A5-11C0-8C14B107960E}"/>
              </a:ext>
            </a:extLst>
          </p:cNvPr>
          <p:cNvSpPr txBox="1"/>
          <p:nvPr/>
        </p:nvSpPr>
        <p:spPr>
          <a:xfrm>
            <a:off x="5024750" y="1730280"/>
            <a:ext cx="3076832" cy="3984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2500"/>
              </a:lnSpc>
            </a:pPr>
            <a:r>
              <a:rPr lang="en-US" sz="1200" b="0" i="0" dirty="0">
                <a:solidFill>
                  <a:schemeClr val="bg1"/>
                </a:solidFill>
                <a:effectLst/>
              </a:rPr>
              <a:t>Lorem ipsum dolor sit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amet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consectetur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adipiscing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elit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sed do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eiusmod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tempor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incididunt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ut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labore et dolore magna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aliqua</a:t>
            </a:r>
            <a:r>
              <a:rPr lang="en-US" sz="1200" i="0" dirty="0">
                <a:solidFill>
                  <a:schemeClr val="bg1"/>
                </a:solidFill>
                <a:effectLst/>
              </a:rPr>
              <a:t>. </a:t>
            </a:r>
            <a:r>
              <a:rPr lang="en-US" sz="1200" i="0" dirty="0" err="1">
                <a:solidFill>
                  <a:schemeClr val="bg1"/>
                </a:solidFill>
                <a:effectLst/>
              </a:rPr>
              <a:t>Ultricies</a:t>
            </a:r>
            <a:r>
              <a:rPr lang="en-US" sz="1200" i="0" dirty="0">
                <a:solidFill>
                  <a:schemeClr val="bg1"/>
                </a:solidFill>
                <a:effectLst/>
              </a:rPr>
              <a:t> mi </a:t>
            </a:r>
            <a:r>
              <a:rPr lang="en-US" sz="1200" i="0" dirty="0" err="1">
                <a:solidFill>
                  <a:schemeClr val="bg1"/>
                </a:solidFill>
                <a:effectLst/>
              </a:rPr>
              <a:t>quis</a:t>
            </a:r>
            <a:r>
              <a:rPr lang="en-US" sz="120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i="0" dirty="0" err="1">
                <a:solidFill>
                  <a:schemeClr val="bg1"/>
                </a:solidFill>
                <a:effectLst/>
              </a:rPr>
              <a:t>hendrerit</a:t>
            </a:r>
            <a:r>
              <a:rPr lang="en-US" sz="1200" i="0" dirty="0">
                <a:solidFill>
                  <a:schemeClr val="bg1"/>
                </a:solidFill>
                <a:effectLst/>
              </a:rPr>
              <a:t> dolor magna </a:t>
            </a:r>
            <a:r>
              <a:rPr lang="en-US" sz="1200" i="0" dirty="0" err="1">
                <a:solidFill>
                  <a:schemeClr val="bg1"/>
                </a:solidFill>
                <a:effectLst/>
              </a:rPr>
              <a:t>eget</a:t>
            </a:r>
            <a:r>
              <a:rPr lang="en-US" sz="1200" i="0" dirty="0">
                <a:solidFill>
                  <a:schemeClr val="bg1"/>
                </a:solidFill>
                <a:effectLst/>
              </a:rPr>
              <a:t>. </a:t>
            </a:r>
            <a:r>
              <a:rPr lang="en-US" sz="1200" i="0" dirty="0" err="1">
                <a:solidFill>
                  <a:schemeClr val="bg1"/>
                </a:solidFill>
                <a:effectLst/>
              </a:rPr>
              <a:t>Porttitor</a:t>
            </a:r>
            <a:r>
              <a:rPr lang="en-US" sz="120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i="0" dirty="0" err="1">
                <a:solidFill>
                  <a:schemeClr val="bg1"/>
                </a:solidFill>
                <a:effectLst/>
              </a:rPr>
              <a:t>rhoncus</a:t>
            </a:r>
            <a:r>
              <a:rPr lang="en-US" sz="1200" i="0" dirty="0">
                <a:solidFill>
                  <a:schemeClr val="bg1"/>
                </a:solidFill>
                <a:effectLst/>
              </a:rPr>
              <a:t> dolor </a:t>
            </a:r>
            <a:r>
              <a:rPr lang="en-US" sz="1200" i="0" dirty="0" err="1">
                <a:solidFill>
                  <a:schemeClr val="bg1"/>
                </a:solidFill>
                <a:effectLst/>
              </a:rPr>
              <a:t>purus</a:t>
            </a:r>
            <a:r>
              <a:rPr lang="en-US" sz="120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non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enim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praesent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elementum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. </a:t>
            </a:r>
          </a:p>
          <a:p>
            <a:pPr>
              <a:lnSpc>
                <a:spcPct val="112500"/>
              </a:lnSpc>
            </a:pPr>
            <a:endParaRPr lang="en-US" sz="1200" dirty="0">
              <a:solidFill>
                <a:schemeClr val="bg1"/>
              </a:solidFill>
            </a:endParaRPr>
          </a:p>
          <a:p>
            <a:pPr marL="171450" indent="-171450">
              <a:lnSpc>
                <a:spcPct val="113000"/>
              </a:lnSpc>
              <a:spcAft>
                <a:spcPts val="670"/>
              </a:spcAft>
              <a:buFont typeface="Arial" panose="020B0604020202020204" pitchFamily="34" charset="0"/>
              <a:buChar char="•"/>
            </a:pPr>
            <a:r>
              <a:rPr lang="en-US" sz="1200" b="0" i="0" dirty="0" err="1">
                <a:solidFill>
                  <a:schemeClr val="bg1"/>
                </a:solidFill>
                <a:effectLst/>
              </a:rPr>
              <a:t>Pellentesque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diam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volutpat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commodo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sed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egestas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egestas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fringilla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. </a:t>
            </a:r>
          </a:p>
          <a:p>
            <a:pPr marL="171450" indent="-171450">
              <a:lnSpc>
                <a:spcPct val="113000"/>
              </a:lnSpc>
              <a:spcAft>
                <a:spcPts val="670"/>
              </a:spcAft>
              <a:buFont typeface="Arial" panose="020B0604020202020204" pitchFamily="34" charset="0"/>
              <a:buChar char="•"/>
            </a:pPr>
            <a:r>
              <a:rPr lang="en-US" sz="1200" b="0" i="0" dirty="0">
                <a:solidFill>
                  <a:schemeClr val="bg1"/>
                </a:solidFill>
                <a:effectLst/>
              </a:rPr>
              <a:t>In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pellentesque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massa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placerat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duis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ultricies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. </a:t>
            </a:r>
          </a:p>
          <a:p>
            <a:pPr marL="171450" indent="-171450">
              <a:lnSpc>
                <a:spcPct val="113000"/>
              </a:lnSpc>
              <a:spcAft>
                <a:spcPts val="670"/>
              </a:spcAft>
              <a:buFont typeface="Arial" panose="020B0604020202020204" pitchFamily="34" charset="0"/>
              <a:buChar char="•"/>
            </a:pPr>
            <a:r>
              <a:rPr lang="en-US" sz="1200" b="0" i="0" dirty="0">
                <a:solidFill>
                  <a:schemeClr val="bg1"/>
                </a:solidFill>
                <a:effectLst/>
              </a:rPr>
              <a:t>At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elementum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eu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facilisis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sed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odio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morbi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.</a:t>
            </a:r>
          </a:p>
          <a:p>
            <a:pPr marL="171450" indent="-171450">
              <a:lnSpc>
                <a:spcPct val="113000"/>
              </a:lnSpc>
              <a:spcAft>
                <a:spcPts val="670"/>
              </a:spcAft>
              <a:buFont typeface="Arial" panose="020B0604020202020204" pitchFamily="34" charset="0"/>
              <a:buChar char="•"/>
            </a:pPr>
            <a:r>
              <a:rPr lang="en-US" sz="1200" b="0" i="0" dirty="0" err="1">
                <a:solidFill>
                  <a:schemeClr val="bg1"/>
                </a:solidFill>
                <a:effectLst/>
              </a:rPr>
              <a:t>Risus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pretium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quam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vulputate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dignissim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suspendisse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in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est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ante in.</a:t>
            </a:r>
          </a:p>
          <a:p>
            <a:pPr marL="171450" indent="-171450">
              <a:lnSpc>
                <a:spcPct val="113000"/>
              </a:lnSpc>
              <a:spcAft>
                <a:spcPts val="670"/>
              </a:spcAft>
              <a:buFont typeface="Arial" panose="020B0604020202020204" pitchFamily="34" charset="0"/>
              <a:buChar char="•"/>
            </a:pPr>
            <a:r>
              <a:rPr lang="en-US" sz="1200" i="0" dirty="0" err="1">
                <a:solidFill>
                  <a:schemeClr val="bg1"/>
                </a:solidFill>
                <a:effectLst/>
              </a:rPr>
              <a:t>Ultricies</a:t>
            </a:r>
            <a:r>
              <a:rPr lang="en-US" sz="1200" i="0" dirty="0">
                <a:solidFill>
                  <a:schemeClr val="bg1"/>
                </a:solidFill>
                <a:effectLst/>
              </a:rPr>
              <a:t> mi </a:t>
            </a:r>
            <a:r>
              <a:rPr lang="en-US" sz="1200" i="0" dirty="0" err="1">
                <a:solidFill>
                  <a:schemeClr val="bg1"/>
                </a:solidFill>
                <a:effectLst/>
              </a:rPr>
              <a:t>quis</a:t>
            </a:r>
            <a:r>
              <a:rPr lang="en-US" sz="120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i="0" dirty="0" err="1">
                <a:solidFill>
                  <a:schemeClr val="bg1"/>
                </a:solidFill>
                <a:effectLst/>
              </a:rPr>
              <a:t>hendrerit</a:t>
            </a:r>
            <a:r>
              <a:rPr lang="en-US" sz="1200" i="0" dirty="0">
                <a:solidFill>
                  <a:schemeClr val="bg1"/>
                </a:solidFill>
                <a:effectLst/>
              </a:rPr>
              <a:t> dolor magna </a:t>
            </a:r>
            <a:r>
              <a:rPr lang="en-US" sz="1200" i="0" dirty="0" err="1">
                <a:solidFill>
                  <a:schemeClr val="bg1"/>
                </a:solidFill>
                <a:effectLst/>
              </a:rPr>
              <a:t>eget</a:t>
            </a:r>
            <a:r>
              <a:rPr lang="en-US" sz="1200" i="0" dirty="0">
                <a:solidFill>
                  <a:schemeClr val="bg1"/>
                </a:solidFill>
                <a:effectLst/>
              </a:rPr>
              <a:t>. </a:t>
            </a:r>
            <a:endParaRPr lang="en-US" sz="1200" b="0" i="0" dirty="0">
              <a:solidFill>
                <a:schemeClr val="bg1"/>
              </a:solidFill>
              <a:effectLst/>
            </a:endParaRPr>
          </a:p>
        </p:txBody>
      </p:sp>
      <p:pic>
        <p:nvPicPr>
          <p:cNvPr id="3" name="Picture 2" descr="A black and white logo&#10;&#10;AI-generated content may be incorrect.">
            <a:extLst>
              <a:ext uri="{FF2B5EF4-FFF2-40B4-BE49-F238E27FC236}">
                <a16:creationId xmlns:a16="http://schemas.microsoft.com/office/drawing/2014/main" id="{8A698F56-5EE1-4D0E-7A46-2685ABF3D6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701" y="208567"/>
            <a:ext cx="1371099" cy="14116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2186653-F6C4-5140-0D11-58DD1BD6DDFF}"/>
              </a:ext>
            </a:extLst>
          </p:cNvPr>
          <p:cNvSpPr txBox="1"/>
          <p:nvPr/>
        </p:nvSpPr>
        <p:spPr>
          <a:xfrm>
            <a:off x="5764599" y="649329"/>
            <a:ext cx="1001983" cy="533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5000"/>
              </a:lnSpc>
              <a:spcAft>
                <a:spcPts val="625"/>
              </a:spcAft>
            </a:pPr>
            <a:r>
              <a:rPr lang="en-US" sz="1400" b="0" i="1" dirty="0">
                <a:solidFill>
                  <a:schemeClr val="bg1"/>
                </a:solidFill>
                <a:effectLst/>
              </a:rPr>
              <a:t>Place your logo here.</a:t>
            </a:r>
            <a:endParaRPr lang="en-US" sz="1400" b="0" i="0" dirty="0">
              <a:solidFill>
                <a:schemeClr val="bg1"/>
              </a:solidFill>
              <a:effectLst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ED343EF-EB56-9B64-87EB-CE7FBE7A0316}"/>
              </a:ext>
            </a:extLst>
          </p:cNvPr>
          <p:cNvCxnSpPr/>
          <p:nvPr/>
        </p:nvCxnSpPr>
        <p:spPr>
          <a:xfrm>
            <a:off x="6904557" y="424013"/>
            <a:ext cx="0" cy="980772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0211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6C5D137-FD55-B303-9A5D-2D7933774F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3" t="1" r="48089" b="-1"/>
          <a:stretch/>
        </p:blipFill>
        <p:spPr>
          <a:xfrm>
            <a:off x="0" y="-1"/>
            <a:ext cx="4239273" cy="59436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C5F58A9-2E42-77D8-2C56-98776DFA77A8}"/>
              </a:ext>
            </a:extLst>
          </p:cNvPr>
          <p:cNvSpPr/>
          <p:nvPr/>
        </p:nvSpPr>
        <p:spPr>
          <a:xfrm>
            <a:off x="6612941" y="351130"/>
            <a:ext cx="1484985" cy="5925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C38E5B7-F02E-AA6F-2134-903545989145}"/>
              </a:ext>
            </a:extLst>
          </p:cNvPr>
          <p:cNvSpPr/>
          <p:nvPr/>
        </p:nvSpPr>
        <p:spPr>
          <a:xfrm>
            <a:off x="6612941" y="1024128"/>
            <a:ext cx="1484985" cy="4901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6A776CB-675A-9225-E68E-20F9296589AC}"/>
              </a:ext>
            </a:extLst>
          </p:cNvPr>
          <p:cNvSpPr txBox="1"/>
          <p:nvPr/>
        </p:nvSpPr>
        <p:spPr>
          <a:xfrm>
            <a:off x="4383805" y="1621396"/>
            <a:ext cx="3657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cap="all" dirty="0">
                <a:solidFill>
                  <a:schemeClr val="accent1"/>
                </a:solidFill>
                <a:latin typeface="+mj-lt"/>
              </a:rPr>
              <a:t>Place HEADLINE Here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2AC7549-CF0E-BEB5-6F0F-DEFB062846E4}"/>
              </a:ext>
            </a:extLst>
          </p:cNvPr>
          <p:cNvSpPr/>
          <p:nvPr/>
        </p:nvSpPr>
        <p:spPr>
          <a:xfrm>
            <a:off x="4239272" y="5592469"/>
            <a:ext cx="4218927" cy="3511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9520687-F48E-85B8-51C7-745631004C9F}"/>
              </a:ext>
            </a:extLst>
          </p:cNvPr>
          <p:cNvSpPr txBox="1"/>
          <p:nvPr/>
        </p:nvSpPr>
        <p:spPr>
          <a:xfrm>
            <a:off x="4401355" y="2229437"/>
            <a:ext cx="3657600" cy="2311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357"/>
              </a:lnSpc>
            </a:pPr>
            <a:r>
              <a:rPr lang="en-US" sz="1600" b="1" cap="all" dirty="0">
                <a:solidFill>
                  <a:schemeClr val="tx2">
                    <a:lumMod val="75000"/>
                  </a:schemeClr>
                </a:solidFill>
              </a:rPr>
              <a:t>Optional Subheading Here</a:t>
            </a:r>
          </a:p>
          <a:p>
            <a:pPr>
              <a:lnSpc>
                <a:spcPct val="130357"/>
              </a:lnSpc>
            </a:pPr>
            <a:r>
              <a:rPr lang="en-US" sz="1200" b="0" i="0" dirty="0">
                <a:effectLst/>
              </a:rPr>
              <a:t>Lorem ipsum dolor sit </a:t>
            </a:r>
            <a:r>
              <a:rPr lang="en-US" sz="1200" b="0" i="0" dirty="0" err="1">
                <a:effectLst/>
              </a:rPr>
              <a:t>amet</a:t>
            </a:r>
            <a:r>
              <a:rPr lang="en-US" sz="1200" b="0" i="0" dirty="0">
                <a:effectLst/>
              </a:rPr>
              <a:t>, </a:t>
            </a:r>
            <a:r>
              <a:rPr lang="en-US" sz="1200" b="0" i="0" dirty="0" err="1">
                <a:effectLst/>
              </a:rPr>
              <a:t>consectetur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adipiscing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elit</a:t>
            </a:r>
            <a:r>
              <a:rPr lang="en-US" sz="1200" b="0" i="0" dirty="0">
                <a:effectLst/>
              </a:rPr>
              <a:t>, sed do </a:t>
            </a:r>
            <a:r>
              <a:rPr lang="en-US" sz="1200" b="0" i="0" dirty="0" err="1">
                <a:effectLst/>
              </a:rPr>
              <a:t>eiusmod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tempor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incididunt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ut</a:t>
            </a:r>
            <a:r>
              <a:rPr lang="en-US" sz="1200" b="0" i="0" dirty="0">
                <a:effectLst/>
              </a:rPr>
              <a:t> labore et dolore magna </a:t>
            </a:r>
            <a:r>
              <a:rPr lang="en-US" sz="1200" b="0" i="0" dirty="0" err="1">
                <a:effectLst/>
              </a:rPr>
              <a:t>aliqua</a:t>
            </a:r>
            <a:r>
              <a:rPr lang="en-US" sz="1200" b="0" i="0" dirty="0">
                <a:effectLst/>
              </a:rPr>
              <a:t>. </a:t>
            </a:r>
            <a:r>
              <a:rPr lang="en-US" sz="1200" b="0" i="0" dirty="0" err="1">
                <a:effectLst/>
              </a:rPr>
              <a:t>Ultricies</a:t>
            </a:r>
            <a:r>
              <a:rPr lang="en-US" sz="1200" b="0" i="0" dirty="0">
                <a:effectLst/>
              </a:rPr>
              <a:t> mi </a:t>
            </a:r>
            <a:r>
              <a:rPr lang="en-US" sz="1200" b="0" i="0" dirty="0" err="1">
                <a:effectLst/>
              </a:rPr>
              <a:t>quis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hendrerit</a:t>
            </a:r>
            <a:r>
              <a:rPr lang="en-US" sz="1200" b="0" i="0" dirty="0">
                <a:effectLst/>
              </a:rPr>
              <a:t> dolor magna </a:t>
            </a:r>
            <a:r>
              <a:rPr lang="en-US" sz="1200" b="0" i="0" dirty="0" err="1">
                <a:effectLst/>
              </a:rPr>
              <a:t>eget</a:t>
            </a:r>
            <a:r>
              <a:rPr lang="en-US" sz="1200" b="0" i="0" dirty="0">
                <a:effectLst/>
              </a:rPr>
              <a:t>. </a:t>
            </a:r>
            <a:r>
              <a:rPr lang="en-US" sz="1200" b="0" i="0" dirty="0" err="1">
                <a:effectLst/>
              </a:rPr>
              <a:t>Porttitor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rhoncus</a:t>
            </a:r>
            <a:r>
              <a:rPr lang="en-US" sz="1200" b="0" i="0" dirty="0">
                <a:effectLst/>
              </a:rPr>
              <a:t> dolor </a:t>
            </a:r>
            <a:r>
              <a:rPr lang="en-US" sz="1200" b="0" i="0" dirty="0" err="1">
                <a:effectLst/>
              </a:rPr>
              <a:t>purus</a:t>
            </a:r>
            <a:r>
              <a:rPr lang="en-US" sz="1200" b="0" i="0" dirty="0">
                <a:effectLst/>
              </a:rPr>
              <a:t> non </a:t>
            </a:r>
            <a:r>
              <a:rPr lang="en-US" sz="1200" b="0" i="0" dirty="0" err="1">
                <a:effectLst/>
              </a:rPr>
              <a:t>enim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praesent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elementum</a:t>
            </a:r>
            <a:r>
              <a:rPr lang="en-US" sz="1200" b="0" i="0" dirty="0">
                <a:effectLst/>
              </a:rPr>
              <a:t>. </a:t>
            </a:r>
            <a:r>
              <a:rPr lang="en-US" sz="1200" b="0" i="0" dirty="0" err="1">
                <a:effectLst/>
              </a:rPr>
              <a:t>Pellentesque</a:t>
            </a:r>
            <a:r>
              <a:rPr lang="en-US" sz="1200" b="0" i="0" dirty="0">
                <a:effectLst/>
              </a:rPr>
              <a:t> diam </a:t>
            </a:r>
            <a:r>
              <a:rPr lang="en-US" sz="1200" b="0" i="0" dirty="0" err="1">
                <a:effectLst/>
              </a:rPr>
              <a:t>volutpat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commodo</a:t>
            </a:r>
            <a:r>
              <a:rPr lang="en-US" sz="1200" b="0" i="0" dirty="0">
                <a:effectLst/>
              </a:rPr>
              <a:t> sed </a:t>
            </a:r>
            <a:r>
              <a:rPr lang="en-US" sz="1200" b="0" i="0" dirty="0" err="1">
                <a:effectLst/>
              </a:rPr>
              <a:t>egestas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egestas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fringilla</a:t>
            </a:r>
            <a:r>
              <a:rPr lang="en-US" sz="1200" b="0" i="0" dirty="0">
                <a:effectLst/>
              </a:rPr>
              <a:t>. In </a:t>
            </a:r>
            <a:r>
              <a:rPr lang="en-US" sz="1200" b="0" i="0" dirty="0" err="1">
                <a:effectLst/>
              </a:rPr>
              <a:t>pellentesque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massa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placerat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duis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ultricies</a:t>
            </a:r>
            <a:r>
              <a:rPr lang="en-US" sz="1200" b="0" i="0" dirty="0">
                <a:effectLst/>
              </a:rPr>
              <a:t>. At </a:t>
            </a:r>
            <a:r>
              <a:rPr lang="en-US" sz="1200" b="0" i="0" dirty="0" err="1">
                <a:effectLst/>
              </a:rPr>
              <a:t>elementum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eu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facilisis</a:t>
            </a:r>
            <a:r>
              <a:rPr lang="en-US" sz="1200" b="0" i="0" dirty="0">
                <a:effectLst/>
              </a:rPr>
              <a:t> sed </a:t>
            </a:r>
            <a:r>
              <a:rPr lang="en-US" sz="1200" b="0" i="0" dirty="0" err="1">
                <a:effectLst/>
              </a:rPr>
              <a:t>odio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morbi</a:t>
            </a:r>
            <a:r>
              <a:rPr lang="en-US" sz="1200" b="0" i="0" dirty="0">
                <a:effectLst/>
              </a:rPr>
              <a:t>. </a:t>
            </a:r>
            <a:endParaRPr lang="en-US" sz="120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A2306F8-2F6B-1D96-D30C-E2D065DBF531}"/>
              </a:ext>
            </a:extLst>
          </p:cNvPr>
          <p:cNvSpPr/>
          <p:nvPr/>
        </p:nvSpPr>
        <p:spPr>
          <a:xfrm>
            <a:off x="2" y="80"/>
            <a:ext cx="292606" cy="594352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57FC48-F2CF-AF06-4A6C-CF3BAC6C63C8}"/>
              </a:ext>
            </a:extLst>
          </p:cNvPr>
          <p:cNvSpPr txBox="1"/>
          <p:nvPr/>
        </p:nvSpPr>
        <p:spPr>
          <a:xfrm>
            <a:off x="8609830" y="518135"/>
            <a:ext cx="162838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tx2"/>
                </a:solidFill>
              </a:rPr>
              <a:t>Boxes need to be left blank for mail house printing.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DE068822-75F4-BB19-5B37-4C07FA64ED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83805" y="4887270"/>
            <a:ext cx="506977" cy="50697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73D83F0-5FAD-91AC-8A49-935B6AC593F3}"/>
              </a:ext>
            </a:extLst>
          </p:cNvPr>
          <p:cNvSpPr txBox="1"/>
          <p:nvPr/>
        </p:nvSpPr>
        <p:spPr>
          <a:xfrm>
            <a:off x="4905432" y="4988377"/>
            <a:ext cx="3415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www.youraddresshere.com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C4AC02B-9273-465F-0EF8-39DD742193C9}"/>
              </a:ext>
            </a:extLst>
          </p:cNvPr>
          <p:cNvSpPr/>
          <p:nvPr/>
        </p:nvSpPr>
        <p:spPr>
          <a:xfrm>
            <a:off x="7351693" y="4539251"/>
            <a:ext cx="954107" cy="954107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682ADF-CEB6-0E28-4D89-9B2BB156879A}"/>
              </a:ext>
            </a:extLst>
          </p:cNvPr>
          <p:cNvSpPr txBox="1"/>
          <p:nvPr/>
        </p:nvSpPr>
        <p:spPr>
          <a:xfrm>
            <a:off x="7442503" y="4758621"/>
            <a:ext cx="77248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Place</a:t>
            </a:r>
          </a:p>
          <a:p>
            <a:pPr algn="ctr"/>
            <a:r>
              <a:rPr lang="en-US" sz="1000" dirty="0"/>
              <a:t>QR code here</a:t>
            </a:r>
          </a:p>
        </p:txBody>
      </p:sp>
    </p:spTree>
    <p:extLst>
      <p:ext uri="{BB962C8B-B14F-4D97-AF65-F5344CB8AC3E}">
        <p14:creationId xmlns:p14="http://schemas.microsoft.com/office/powerpoint/2010/main" val="3386517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9363ADD-35AA-C517-ABAC-2BF059E505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50" r="42102" b="8400"/>
          <a:stretch/>
        </p:blipFill>
        <p:spPr>
          <a:xfrm>
            <a:off x="3562301" y="1585777"/>
            <a:ext cx="4895899" cy="435241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834CE32-348B-68E0-10D9-9B82E80068A3}"/>
              </a:ext>
            </a:extLst>
          </p:cNvPr>
          <p:cNvSpPr/>
          <p:nvPr/>
        </p:nvSpPr>
        <p:spPr>
          <a:xfrm>
            <a:off x="2" y="79"/>
            <a:ext cx="8458198" cy="32881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8AE0FF-367F-2421-AC90-8F94EFB20D3E}"/>
              </a:ext>
            </a:extLst>
          </p:cNvPr>
          <p:cNvSpPr txBox="1"/>
          <p:nvPr/>
        </p:nvSpPr>
        <p:spPr>
          <a:xfrm>
            <a:off x="269868" y="439517"/>
            <a:ext cx="70062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cap="all" dirty="0">
                <a:solidFill>
                  <a:schemeClr val="accent1"/>
                </a:solidFill>
                <a:latin typeface="+mj-lt"/>
              </a:rPr>
              <a:t>Place HEADLINE 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E13B3F-B5F0-7735-DFBC-CF9F22070C49}"/>
              </a:ext>
            </a:extLst>
          </p:cNvPr>
          <p:cNvSpPr txBox="1"/>
          <p:nvPr/>
        </p:nvSpPr>
        <p:spPr>
          <a:xfrm>
            <a:off x="269868" y="958624"/>
            <a:ext cx="70062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cap="all" dirty="0">
                <a:solidFill>
                  <a:schemeClr val="accent1"/>
                </a:solidFill>
              </a:rPr>
              <a:t>Optional Headline Here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A6FC3E1-FCFD-8341-B3F2-7C8B6C05E96B}"/>
              </a:ext>
            </a:extLst>
          </p:cNvPr>
          <p:cNvCxnSpPr>
            <a:cxnSpLocks/>
          </p:cNvCxnSpPr>
          <p:nvPr/>
        </p:nvCxnSpPr>
        <p:spPr>
          <a:xfrm>
            <a:off x="269868" y="962737"/>
            <a:ext cx="518825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02CECBD7-8035-99A5-11C0-8C14B107960E}"/>
              </a:ext>
            </a:extLst>
          </p:cNvPr>
          <p:cNvSpPr txBox="1"/>
          <p:nvPr/>
        </p:nvSpPr>
        <p:spPr>
          <a:xfrm>
            <a:off x="269868" y="1740725"/>
            <a:ext cx="3076832" cy="4042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2500"/>
              </a:lnSpc>
            </a:pPr>
            <a:r>
              <a:rPr lang="en-US" sz="1200" dirty="0"/>
              <a:t>Project overview text here. </a:t>
            </a:r>
          </a:p>
          <a:p>
            <a:pPr>
              <a:lnSpc>
                <a:spcPct val="112500"/>
              </a:lnSpc>
            </a:pPr>
            <a:r>
              <a:rPr lang="en-US" sz="1200" b="0" i="0" dirty="0">
                <a:effectLst/>
              </a:rPr>
              <a:t>Lorem ipsum dolor sit </a:t>
            </a:r>
            <a:r>
              <a:rPr lang="en-US" sz="1200" b="0" i="0" dirty="0" err="1">
                <a:effectLst/>
              </a:rPr>
              <a:t>amet</a:t>
            </a:r>
            <a:r>
              <a:rPr lang="en-US" sz="1200" b="0" i="0" dirty="0">
                <a:effectLst/>
              </a:rPr>
              <a:t>, </a:t>
            </a:r>
            <a:r>
              <a:rPr lang="en-US" sz="1200" b="0" i="0" dirty="0" err="1">
                <a:effectLst/>
              </a:rPr>
              <a:t>consectetur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adipiscing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elit</a:t>
            </a:r>
            <a:r>
              <a:rPr lang="en-US" sz="1200" b="0" i="0" dirty="0">
                <a:effectLst/>
              </a:rPr>
              <a:t>, sed do </a:t>
            </a:r>
            <a:r>
              <a:rPr lang="en-US" sz="1200" b="0" i="0" dirty="0" err="1">
                <a:effectLst/>
              </a:rPr>
              <a:t>eiusmod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tempor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incididunt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ut</a:t>
            </a:r>
            <a:r>
              <a:rPr lang="en-US" sz="1200" b="0" i="0" dirty="0">
                <a:effectLst/>
              </a:rPr>
              <a:t> labore et dolore magna </a:t>
            </a:r>
            <a:r>
              <a:rPr lang="en-US" sz="1200" b="0" i="0" dirty="0" err="1">
                <a:effectLst/>
              </a:rPr>
              <a:t>aliqua</a:t>
            </a:r>
            <a:r>
              <a:rPr lang="en-US" sz="1200" i="0" dirty="0">
                <a:effectLst/>
              </a:rPr>
              <a:t>. </a:t>
            </a:r>
            <a:r>
              <a:rPr lang="en-US" sz="1200" i="0" dirty="0" err="1">
                <a:effectLst/>
              </a:rPr>
              <a:t>Ultricies</a:t>
            </a:r>
            <a:r>
              <a:rPr lang="en-US" sz="1200" i="0" dirty="0">
                <a:effectLst/>
              </a:rPr>
              <a:t> mi </a:t>
            </a:r>
            <a:r>
              <a:rPr lang="en-US" sz="1200" i="0" dirty="0" err="1">
                <a:effectLst/>
              </a:rPr>
              <a:t>quis</a:t>
            </a:r>
            <a:r>
              <a:rPr lang="en-US" sz="1200" i="0" dirty="0">
                <a:effectLst/>
              </a:rPr>
              <a:t> </a:t>
            </a:r>
            <a:r>
              <a:rPr lang="en-US" sz="1200" i="0" dirty="0" err="1">
                <a:effectLst/>
              </a:rPr>
              <a:t>hendrerit</a:t>
            </a:r>
            <a:r>
              <a:rPr lang="en-US" sz="1200" i="0" dirty="0">
                <a:effectLst/>
              </a:rPr>
              <a:t> dolor magna </a:t>
            </a:r>
            <a:r>
              <a:rPr lang="en-US" sz="1200" i="0" dirty="0" err="1">
                <a:effectLst/>
              </a:rPr>
              <a:t>eget</a:t>
            </a:r>
            <a:r>
              <a:rPr lang="en-US" sz="1200" i="0" dirty="0">
                <a:effectLst/>
              </a:rPr>
              <a:t>. </a:t>
            </a:r>
            <a:r>
              <a:rPr lang="en-US" sz="1200" i="0" dirty="0" err="1">
                <a:effectLst/>
              </a:rPr>
              <a:t>Porttitor</a:t>
            </a:r>
            <a:r>
              <a:rPr lang="en-US" sz="1200" i="0" dirty="0">
                <a:effectLst/>
              </a:rPr>
              <a:t> </a:t>
            </a:r>
            <a:r>
              <a:rPr lang="en-US" sz="1200" i="0" dirty="0" err="1">
                <a:effectLst/>
              </a:rPr>
              <a:t>rhoncus</a:t>
            </a:r>
            <a:r>
              <a:rPr lang="en-US" sz="1200" i="0" dirty="0">
                <a:effectLst/>
              </a:rPr>
              <a:t> dolor </a:t>
            </a:r>
            <a:r>
              <a:rPr lang="en-US" sz="1200" i="0" dirty="0" err="1">
                <a:effectLst/>
              </a:rPr>
              <a:t>purus</a:t>
            </a:r>
            <a:r>
              <a:rPr lang="en-US" sz="1200" i="0" dirty="0">
                <a:effectLst/>
              </a:rPr>
              <a:t> </a:t>
            </a:r>
            <a:r>
              <a:rPr lang="en-US" sz="1200" b="0" i="0" dirty="0">
                <a:effectLst/>
              </a:rPr>
              <a:t>non </a:t>
            </a:r>
            <a:r>
              <a:rPr lang="en-US" sz="1200" b="0" i="0" dirty="0" err="1">
                <a:effectLst/>
              </a:rPr>
              <a:t>enim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praesent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elementum</a:t>
            </a:r>
            <a:r>
              <a:rPr lang="en-US" sz="1200" b="0" i="0" dirty="0">
                <a:effectLst/>
              </a:rPr>
              <a:t>. </a:t>
            </a:r>
          </a:p>
          <a:p>
            <a:pPr>
              <a:lnSpc>
                <a:spcPct val="112500"/>
              </a:lnSpc>
            </a:pPr>
            <a:endParaRPr lang="en-US" sz="1200" dirty="0"/>
          </a:p>
          <a:p>
            <a:pPr>
              <a:lnSpc>
                <a:spcPct val="112500"/>
              </a:lnSpc>
            </a:pPr>
            <a:r>
              <a:rPr lang="en-US" sz="1200" b="0" i="0" dirty="0" err="1">
                <a:effectLst/>
              </a:rPr>
              <a:t>Pellentesque</a:t>
            </a:r>
            <a:r>
              <a:rPr lang="en-US" sz="1200" b="0" i="0" dirty="0">
                <a:effectLst/>
              </a:rPr>
              <a:t> diam </a:t>
            </a:r>
            <a:r>
              <a:rPr lang="en-US" sz="1200" b="0" i="0" dirty="0" err="1">
                <a:effectLst/>
              </a:rPr>
              <a:t>volutpat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commodo</a:t>
            </a:r>
            <a:r>
              <a:rPr lang="en-US" sz="1200" b="0" i="0" dirty="0">
                <a:effectLst/>
              </a:rPr>
              <a:t> sed </a:t>
            </a:r>
            <a:r>
              <a:rPr lang="en-US" sz="1200" b="0" i="0" dirty="0" err="1">
                <a:effectLst/>
              </a:rPr>
              <a:t>egestas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egestas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fringilla</a:t>
            </a:r>
            <a:r>
              <a:rPr lang="en-US" sz="1200" b="0" i="0" dirty="0">
                <a:effectLst/>
              </a:rPr>
              <a:t>. In </a:t>
            </a:r>
            <a:r>
              <a:rPr lang="en-US" sz="1200" b="0" i="0" dirty="0" err="1">
                <a:effectLst/>
              </a:rPr>
              <a:t>pellentesque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massa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placerat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duis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ultricies</a:t>
            </a:r>
            <a:r>
              <a:rPr lang="en-US" sz="1200" b="0" i="0" dirty="0">
                <a:effectLst/>
              </a:rPr>
              <a:t>. At </a:t>
            </a:r>
            <a:r>
              <a:rPr lang="en-US" sz="1200" b="0" i="0" dirty="0" err="1">
                <a:effectLst/>
              </a:rPr>
              <a:t>elementum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eu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facilisis</a:t>
            </a:r>
            <a:r>
              <a:rPr lang="en-US" sz="1200" b="0" i="0" dirty="0">
                <a:effectLst/>
              </a:rPr>
              <a:t> sed </a:t>
            </a:r>
            <a:r>
              <a:rPr lang="en-US" sz="1200" b="0" i="0" dirty="0" err="1">
                <a:effectLst/>
              </a:rPr>
              <a:t>odio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morbi</a:t>
            </a:r>
            <a:r>
              <a:rPr lang="en-US" sz="1200" b="0" i="0" dirty="0">
                <a:effectLst/>
              </a:rPr>
              <a:t>. </a:t>
            </a:r>
            <a:r>
              <a:rPr lang="en-US" sz="1200" b="0" i="0" dirty="0" err="1">
                <a:effectLst/>
              </a:rPr>
              <a:t>Risus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pretium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quam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vulputate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dignissim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suspendisse</a:t>
            </a:r>
            <a:r>
              <a:rPr lang="en-US" sz="1200" b="0" i="0" dirty="0">
                <a:effectLst/>
              </a:rPr>
              <a:t> in </a:t>
            </a:r>
            <a:r>
              <a:rPr lang="en-US" sz="1200" b="0" i="0" dirty="0" err="1">
                <a:effectLst/>
              </a:rPr>
              <a:t>est</a:t>
            </a:r>
            <a:r>
              <a:rPr lang="en-US" sz="1200" b="0" i="0" dirty="0">
                <a:effectLst/>
              </a:rPr>
              <a:t> ante in. </a:t>
            </a:r>
          </a:p>
          <a:p>
            <a:pPr>
              <a:lnSpc>
                <a:spcPct val="112500"/>
              </a:lnSpc>
            </a:pPr>
            <a:r>
              <a:rPr lang="en-US" sz="1200" i="0" dirty="0" err="1">
                <a:effectLst/>
              </a:rPr>
              <a:t>Ultricies</a:t>
            </a:r>
            <a:r>
              <a:rPr lang="en-US" sz="1200" i="0" dirty="0">
                <a:effectLst/>
              </a:rPr>
              <a:t> mi </a:t>
            </a:r>
            <a:r>
              <a:rPr lang="en-US" sz="1200" i="0" dirty="0" err="1">
                <a:effectLst/>
              </a:rPr>
              <a:t>quis</a:t>
            </a:r>
            <a:r>
              <a:rPr lang="en-US" sz="1200" i="0" dirty="0">
                <a:effectLst/>
              </a:rPr>
              <a:t> </a:t>
            </a:r>
            <a:r>
              <a:rPr lang="en-US" sz="1200" i="0" dirty="0" err="1">
                <a:effectLst/>
              </a:rPr>
              <a:t>hendrerit</a:t>
            </a:r>
            <a:r>
              <a:rPr lang="en-US" sz="1200" i="0" dirty="0">
                <a:effectLst/>
              </a:rPr>
              <a:t> dolor magna </a:t>
            </a:r>
            <a:r>
              <a:rPr lang="en-US" sz="1200" i="0" dirty="0" err="1">
                <a:effectLst/>
              </a:rPr>
              <a:t>eget</a:t>
            </a:r>
            <a:r>
              <a:rPr lang="en-US" sz="1200" i="0" dirty="0">
                <a:effectLst/>
              </a:rPr>
              <a:t>. </a:t>
            </a:r>
            <a:r>
              <a:rPr lang="en-US" sz="1200" i="0" dirty="0" err="1">
                <a:effectLst/>
              </a:rPr>
              <a:t>Porttitor</a:t>
            </a:r>
            <a:r>
              <a:rPr lang="en-US" sz="1200" i="0" dirty="0">
                <a:effectLst/>
              </a:rPr>
              <a:t> </a:t>
            </a:r>
            <a:r>
              <a:rPr lang="en-US" sz="1200" i="0" dirty="0" err="1">
                <a:effectLst/>
              </a:rPr>
              <a:t>rhoncus</a:t>
            </a:r>
            <a:r>
              <a:rPr lang="en-US" sz="1200" i="0" dirty="0">
                <a:effectLst/>
              </a:rPr>
              <a:t> dolor </a:t>
            </a:r>
            <a:r>
              <a:rPr lang="en-US" sz="1200" i="0" dirty="0" err="1">
                <a:effectLst/>
              </a:rPr>
              <a:t>purus</a:t>
            </a:r>
            <a:r>
              <a:rPr lang="en-US" sz="1200" i="0" dirty="0">
                <a:effectLst/>
              </a:rPr>
              <a:t> </a:t>
            </a:r>
            <a:r>
              <a:rPr lang="en-US" sz="1200" b="0" i="0" dirty="0">
                <a:effectLst/>
              </a:rPr>
              <a:t>non </a:t>
            </a:r>
            <a:r>
              <a:rPr lang="en-US" sz="1200" b="0" i="0" dirty="0" err="1">
                <a:effectLst/>
              </a:rPr>
              <a:t>enim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praesent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elementum</a:t>
            </a:r>
            <a:r>
              <a:rPr lang="en-US" sz="1200" b="0" i="0" dirty="0">
                <a:effectLst/>
              </a:rPr>
              <a:t>. </a:t>
            </a:r>
          </a:p>
        </p:txBody>
      </p:sp>
      <p:pic>
        <p:nvPicPr>
          <p:cNvPr id="5" name="Picture 4" descr="A logo on a black background&#10;&#10;AI-generated content may be incorrect.">
            <a:extLst>
              <a:ext uri="{FF2B5EF4-FFF2-40B4-BE49-F238E27FC236}">
                <a16:creationId xmlns:a16="http://schemas.microsoft.com/office/drawing/2014/main" id="{41247A7B-B44C-BE66-7D44-28E2034029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2362" y="290803"/>
            <a:ext cx="1244354" cy="12811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091B6DB-6A8C-D4D5-BECE-5EB60D0F13C1}"/>
              </a:ext>
            </a:extLst>
          </p:cNvPr>
          <p:cNvSpPr txBox="1"/>
          <p:nvPr/>
        </p:nvSpPr>
        <p:spPr>
          <a:xfrm>
            <a:off x="5981417" y="649329"/>
            <a:ext cx="1001983" cy="533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5000"/>
              </a:lnSpc>
              <a:spcAft>
                <a:spcPts val="625"/>
              </a:spcAft>
            </a:pPr>
            <a:r>
              <a:rPr lang="en-US" sz="1400" b="0" i="1" dirty="0">
                <a:solidFill>
                  <a:schemeClr val="tx2"/>
                </a:solidFill>
                <a:effectLst/>
              </a:rPr>
              <a:t>Place your logo here.</a:t>
            </a:r>
            <a:endParaRPr lang="en-US" sz="1400" b="0" i="0" dirty="0">
              <a:solidFill>
                <a:schemeClr val="tx2"/>
              </a:solidFill>
              <a:effectLst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526F6BF-596A-E555-B355-87472DEE2C14}"/>
              </a:ext>
            </a:extLst>
          </p:cNvPr>
          <p:cNvCxnSpPr/>
          <p:nvPr/>
        </p:nvCxnSpPr>
        <p:spPr>
          <a:xfrm>
            <a:off x="7121375" y="424013"/>
            <a:ext cx="0" cy="980772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66182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2AC7549-CF0E-BEB5-6F0F-DEFB062846E4}"/>
              </a:ext>
            </a:extLst>
          </p:cNvPr>
          <p:cNvSpPr/>
          <p:nvPr/>
        </p:nvSpPr>
        <p:spPr>
          <a:xfrm>
            <a:off x="0" y="0"/>
            <a:ext cx="8458200" cy="121605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C5F58A9-2E42-77D8-2C56-98776DFA77A8}"/>
              </a:ext>
            </a:extLst>
          </p:cNvPr>
          <p:cNvSpPr/>
          <p:nvPr/>
        </p:nvSpPr>
        <p:spPr>
          <a:xfrm>
            <a:off x="6612941" y="351130"/>
            <a:ext cx="1484985" cy="5925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C38E5B7-F02E-AA6F-2134-903545989145}"/>
              </a:ext>
            </a:extLst>
          </p:cNvPr>
          <p:cNvSpPr/>
          <p:nvPr/>
        </p:nvSpPr>
        <p:spPr>
          <a:xfrm>
            <a:off x="6612941" y="1024128"/>
            <a:ext cx="1484985" cy="4901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6A776CB-675A-9225-E68E-20F9296589AC}"/>
              </a:ext>
            </a:extLst>
          </p:cNvPr>
          <p:cNvSpPr txBox="1"/>
          <p:nvPr/>
        </p:nvSpPr>
        <p:spPr>
          <a:xfrm>
            <a:off x="4366255" y="1541607"/>
            <a:ext cx="37316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cap="all" dirty="0">
                <a:solidFill>
                  <a:schemeClr val="accent1"/>
                </a:solidFill>
                <a:latin typeface="+mj-lt"/>
              </a:rPr>
              <a:t>Place </a:t>
            </a:r>
          </a:p>
          <a:p>
            <a:r>
              <a:rPr lang="en-US" sz="2400" cap="all" dirty="0">
                <a:solidFill>
                  <a:schemeClr val="accent1"/>
                </a:solidFill>
                <a:latin typeface="+mj-lt"/>
              </a:rPr>
              <a:t>HEADLINE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9520687-F48E-85B8-51C7-745631004C9F}"/>
              </a:ext>
            </a:extLst>
          </p:cNvPr>
          <p:cNvSpPr txBox="1"/>
          <p:nvPr/>
        </p:nvSpPr>
        <p:spPr>
          <a:xfrm>
            <a:off x="4366255" y="2399965"/>
            <a:ext cx="3657600" cy="2311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357"/>
              </a:lnSpc>
            </a:pPr>
            <a:r>
              <a:rPr lang="en-US" sz="1600" b="1" cap="all" dirty="0">
                <a:solidFill>
                  <a:schemeClr val="tx2"/>
                </a:solidFill>
              </a:rPr>
              <a:t>Optional Subheading Here</a:t>
            </a:r>
          </a:p>
          <a:p>
            <a:pPr>
              <a:lnSpc>
                <a:spcPct val="130357"/>
              </a:lnSpc>
            </a:pPr>
            <a:r>
              <a:rPr lang="en-US" sz="1200" b="0" i="0" dirty="0">
                <a:effectLst/>
              </a:rPr>
              <a:t>Lorem ipsum dolor sit </a:t>
            </a:r>
            <a:r>
              <a:rPr lang="en-US" sz="1200" b="0" i="0" dirty="0" err="1">
                <a:effectLst/>
              </a:rPr>
              <a:t>amet</a:t>
            </a:r>
            <a:r>
              <a:rPr lang="en-US" sz="1200" b="0" i="0" dirty="0">
                <a:effectLst/>
              </a:rPr>
              <a:t>, </a:t>
            </a:r>
            <a:r>
              <a:rPr lang="en-US" sz="1200" b="0" i="0" dirty="0" err="1">
                <a:effectLst/>
              </a:rPr>
              <a:t>consectetur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adipiscing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elit</a:t>
            </a:r>
            <a:r>
              <a:rPr lang="en-US" sz="1200" b="0" i="0" dirty="0">
                <a:effectLst/>
              </a:rPr>
              <a:t>, sed do </a:t>
            </a:r>
            <a:r>
              <a:rPr lang="en-US" sz="1200" b="0" i="0" dirty="0" err="1">
                <a:effectLst/>
              </a:rPr>
              <a:t>eiusmod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tempor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incididunt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ut</a:t>
            </a:r>
            <a:r>
              <a:rPr lang="en-US" sz="1200" b="0" i="0" dirty="0">
                <a:effectLst/>
              </a:rPr>
              <a:t> labore et dolore magna </a:t>
            </a:r>
            <a:r>
              <a:rPr lang="en-US" sz="1200" b="0" i="0" dirty="0" err="1">
                <a:effectLst/>
              </a:rPr>
              <a:t>aliqua</a:t>
            </a:r>
            <a:r>
              <a:rPr lang="en-US" sz="1200" b="0" i="0" dirty="0">
                <a:effectLst/>
              </a:rPr>
              <a:t>. </a:t>
            </a:r>
            <a:r>
              <a:rPr lang="en-US" sz="1200" b="0" i="0" dirty="0" err="1">
                <a:effectLst/>
              </a:rPr>
              <a:t>Ultricies</a:t>
            </a:r>
            <a:r>
              <a:rPr lang="en-US" sz="1200" b="0" i="0" dirty="0">
                <a:effectLst/>
              </a:rPr>
              <a:t> mi </a:t>
            </a:r>
            <a:r>
              <a:rPr lang="en-US" sz="1200" b="0" i="0" dirty="0" err="1">
                <a:effectLst/>
              </a:rPr>
              <a:t>quis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hendrerit</a:t>
            </a:r>
            <a:r>
              <a:rPr lang="en-US" sz="1200" b="0" i="0" dirty="0">
                <a:effectLst/>
              </a:rPr>
              <a:t> dolor magna </a:t>
            </a:r>
            <a:r>
              <a:rPr lang="en-US" sz="1200" b="0" i="0" dirty="0" err="1">
                <a:effectLst/>
              </a:rPr>
              <a:t>eget</a:t>
            </a:r>
            <a:r>
              <a:rPr lang="en-US" sz="1200" b="0" i="0" dirty="0">
                <a:effectLst/>
              </a:rPr>
              <a:t>. </a:t>
            </a:r>
            <a:r>
              <a:rPr lang="en-US" sz="1200" b="0" i="0" dirty="0" err="1">
                <a:effectLst/>
              </a:rPr>
              <a:t>Porttitor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rhoncus</a:t>
            </a:r>
            <a:r>
              <a:rPr lang="en-US" sz="1200" b="0" i="0" dirty="0">
                <a:effectLst/>
              </a:rPr>
              <a:t> dolor </a:t>
            </a:r>
            <a:r>
              <a:rPr lang="en-US" sz="1200" b="0" i="0" dirty="0" err="1">
                <a:effectLst/>
              </a:rPr>
              <a:t>purus</a:t>
            </a:r>
            <a:r>
              <a:rPr lang="en-US" sz="1200" b="0" i="0" dirty="0">
                <a:effectLst/>
              </a:rPr>
              <a:t> non </a:t>
            </a:r>
            <a:r>
              <a:rPr lang="en-US" sz="1200" b="0" i="0" dirty="0" err="1">
                <a:effectLst/>
              </a:rPr>
              <a:t>enim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praesent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elementum</a:t>
            </a:r>
            <a:r>
              <a:rPr lang="en-US" sz="1200" b="0" i="0" dirty="0">
                <a:effectLst/>
              </a:rPr>
              <a:t>. </a:t>
            </a:r>
            <a:r>
              <a:rPr lang="en-US" sz="1200" b="0" i="0" dirty="0" err="1">
                <a:effectLst/>
              </a:rPr>
              <a:t>Pellentesque</a:t>
            </a:r>
            <a:r>
              <a:rPr lang="en-US" sz="1200" b="0" i="0" dirty="0">
                <a:effectLst/>
              </a:rPr>
              <a:t> diam </a:t>
            </a:r>
            <a:r>
              <a:rPr lang="en-US" sz="1200" b="0" i="0" dirty="0" err="1">
                <a:effectLst/>
              </a:rPr>
              <a:t>volutpat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commodo</a:t>
            </a:r>
            <a:r>
              <a:rPr lang="en-US" sz="1200" b="0" i="0" dirty="0">
                <a:effectLst/>
              </a:rPr>
              <a:t> sed </a:t>
            </a:r>
            <a:r>
              <a:rPr lang="en-US" sz="1200" b="0" i="0" dirty="0" err="1">
                <a:effectLst/>
              </a:rPr>
              <a:t>egestas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egestas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fringilla</a:t>
            </a:r>
            <a:r>
              <a:rPr lang="en-US" sz="1200" b="0" i="0" dirty="0">
                <a:effectLst/>
              </a:rPr>
              <a:t>. In </a:t>
            </a:r>
            <a:r>
              <a:rPr lang="en-US" sz="1200" b="0" i="0" dirty="0" err="1">
                <a:effectLst/>
              </a:rPr>
              <a:t>pellentesque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massa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placerat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duis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ultricies</a:t>
            </a:r>
            <a:r>
              <a:rPr lang="en-US" sz="1200" b="0" i="0" dirty="0">
                <a:effectLst/>
              </a:rPr>
              <a:t>. At </a:t>
            </a:r>
            <a:r>
              <a:rPr lang="en-US" sz="1200" b="0" i="0" dirty="0" err="1">
                <a:effectLst/>
              </a:rPr>
              <a:t>elementum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eu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facilisis</a:t>
            </a:r>
            <a:r>
              <a:rPr lang="en-US" sz="1200" b="0" i="0" dirty="0">
                <a:effectLst/>
              </a:rPr>
              <a:t> sed </a:t>
            </a:r>
            <a:r>
              <a:rPr lang="en-US" sz="1200" b="0" i="0" dirty="0" err="1">
                <a:effectLst/>
              </a:rPr>
              <a:t>odio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morbi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4BA4DC-9628-D51C-5064-D41926A3D051}"/>
              </a:ext>
            </a:extLst>
          </p:cNvPr>
          <p:cNvSpPr txBox="1"/>
          <p:nvPr/>
        </p:nvSpPr>
        <p:spPr>
          <a:xfrm>
            <a:off x="8609830" y="518135"/>
            <a:ext cx="162838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tx2"/>
                </a:solidFill>
              </a:rPr>
              <a:t>Boxes need to be left blank for mail house printing.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C4F75599-E33E-5CF5-5697-A04DB870B3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42528" y="5183586"/>
            <a:ext cx="506977" cy="50697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73DC247-B61F-4600-DCCD-9FFF5CE8B083}"/>
              </a:ext>
            </a:extLst>
          </p:cNvPr>
          <p:cNvSpPr txBox="1"/>
          <p:nvPr/>
        </p:nvSpPr>
        <p:spPr>
          <a:xfrm>
            <a:off x="4964155" y="5284693"/>
            <a:ext cx="3415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www.youraddresshere.com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0396DA6-31EC-C011-B0CA-1D8E121D94AE}"/>
              </a:ext>
            </a:extLst>
          </p:cNvPr>
          <p:cNvSpPr/>
          <p:nvPr/>
        </p:nvSpPr>
        <p:spPr>
          <a:xfrm>
            <a:off x="7351693" y="4706532"/>
            <a:ext cx="954107" cy="954107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DE71CB-16C7-ECC6-A4F5-FB3488827428}"/>
              </a:ext>
            </a:extLst>
          </p:cNvPr>
          <p:cNvSpPr txBox="1"/>
          <p:nvPr/>
        </p:nvSpPr>
        <p:spPr>
          <a:xfrm>
            <a:off x="7442503" y="4925902"/>
            <a:ext cx="77248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Place</a:t>
            </a:r>
          </a:p>
          <a:p>
            <a:pPr algn="ctr"/>
            <a:r>
              <a:rPr lang="en-US" sz="1000" dirty="0"/>
              <a:t>QR code here</a:t>
            </a:r>
          </a:p>
        </p:txBody>
      </p:sp>
    </p:spTree>
    <p:extLst>
      <p:ext uri="{BB962C8B-B14F-4D97-AF65-F5344CB8AC3E}">
        <p14:creationId xmlns:p14="http://schemas.microsoft.com/office/powerpoint/2010/main" val="10883282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79FDD1-4DF1-5849-884C-9DB1E6A422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E98478A-6307-BCA9-95FF-C9FE5BF83A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2" t="3583" b="3583"/>
          <a:stretch>
            <a:fillRect/>
          </a:stretch>
        </p:blipFill>
        <p:spPr>
          <a:xfrm>
            <a:off x="0" y="1581586"/>
            <a:ext cx="5417754" cy="436193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617FD0C-DAE2-971D-7837-B6B39D03F199}"/>
              </a:ext>
            </a:extLst>
          </p:cNvPr>
          <p:cNvSpPr/>
          <p:nvPr/>
        </p:nvSpPr>
        <p:spPr>
          <a:xfrm>
            <a:off x="4893870" y="1581665"/>
            <a:ext cx="3564330" cy="436193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3436829-E83B-0513-C875-DE852B402113}"/>
              </a:ext>
            </a:extLst>
          </p:cNvPr>
          <p:cNvSpPr/>
          <p:nvPr/>
        </p:nvSpPr>
        <p:spPr>
          <a:xfrm>
            <a:off x="2" y="80"/>
            <a:ext cx="8458198" cy="2471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84A5270-6D92-BAA1-8156-807ED559C40F}"/>
              </a:ext>
            </a:extLst>
          </p:cNvPr>
          <p:cNvSpPr/>
          <p:nvPr/>
        </p:nvSpPr>
        <p:spPr>
          <a:xfrm>
            <a:off x="0" y="247134"/>
            <a:ext cx="8458200" cy="133453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86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E5A34F-5AFB-9A04-DB44-22B55EB7AE76}"/>
              </a:ext>
            </a:extLst>
          </p:cNvPr>
          <p:cNvSpPr txBox="1"/>
          <p:nvPr/>
        </p:nvSpPr>
        <p:spPr>
          <a:xfrm>
            <a:off x="383057" y="432485"/>
            <a:ext cx="70062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+mj-lt"/>
              </a:rPr>
              <a:t>Place Headline 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B6E1B6-4702-3C6A-C2F3-221CBA6C5FB5}"/>
              </a:ext>
            </a:extLst>
          </p:cNvPr>
          <p:cNvSpPr txBox="1"/>
          <p:nvPr/>
        </p:nvSpPr>
        <p:spPr>
          <a:xfrm>
            <a:off x="383057" y="951592"/>
            <a:ext cx="70062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Optional Subheading Here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B776B6B-3166-035E-64F0-9A6A6FBAB950}"/>
              </a:ext>
            </a:extLst>
          </p:cNvPr>
          <p:cNvCxnSpPr>
            <a:cxnSpLocks/>
          </p:cNvCxnSpPr>
          <p:nvPr/>
        </p:nvCxnSpPr>
        <p:spPr>
          <a:xfrm>
            <a:off x="485469" y="955705"/>
            <a:ext cx="504806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C66D6090-7923-2EAC-CCB1-F4956B59B2F5}"/>
              </a:ext>
            </a:extLst>
          </p:cNvPr>
          <p:cNvSpPr txBox="1"/>
          <p:nvPr/>
        </p:nvSpPr>
        <p:spPr>
          <a:xfrm>
            <a:off x="5024750" y="1730280"/>
            <a:ext cx="3076832" cy="3984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2500"/>
              </a:lnSpc>
            </a:pPr>
            <a:r>
              <a:rPr lang="en-US" sz="1200" b="0" i="0" dirty="0">
                <a:solidFill>
                  <a:schemeClr val="bg1"/>
                </a:solidFill>
                <a:effectLst/>
              </a:rPr>
              <a:t>Lorem ipsum dolor sit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amet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consectetur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adipiscing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elit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sed do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eiusmod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tempor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incididunt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ut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labore et dolore magna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aliqua</a:t>
            </a:r>
            <a:r>
              <a:rPr lang="en-US" sz="1200" i="0" dirty="0">
                <a:solidFill>
                  <a:schemeClr val="bg1"/>
                </a:solidFill>
                <a:effectLst/>
              </a:rPr>
              <a:t>. </a:t>
            </a:r>
            <a:r>
              <a:rPr lang="en-US" sz="1200" i="0" dirty="0" err="1">
                <a:solidFill>
                  <a:schemeClr val="bg1"/>
                </a:solidFill>
                <a:effectLst/>
              </a:rPr>
              <a:t>Ultricies</a:t>
            </a:r>
            <a:r>
              <a:rPr lang="en-US" sz="1200" i="0" dirty="0">
                <a:solidFill>
                  <a:schemeClr val="bg1"/>
                </a:solidFill>
                <a:effectLst/>
              </a:rPr>
              <a:t> mi </a:t>
            </a:r>
            <a:r>
              <a:rPr lang="en-US" sz="1200" i="0" dirty="0" err="1">
                <a:solidFill>
                  <a:schemeClr val="bg1"/>
                </a:solidFill>
                <a:effectLst/>
              </a:rPr>
              <a:t>quis</a:t>
            </a:r>
            <a:r>
              <a:rPr lang="en-US" sz="120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i="0" dirty="0" err="1">
                <a:solidFill>
                  <a:schemeClr val="bg1"/>
                </a:solidFill>
                <a:effectLst/>
              </a:rPr>
              <a:t>hendrerit</a:t>
            </a:r>
            <a:r>
              <a:rPr lang="en-US" sz="1200" i="0" dirty="0">
                <a:solidFill>
                  <a:schemeClr val="bg1"/>
                </a:solidFill>
                <a:effectLst/>
              </a:rPr>
              <a:t> dolor magna </a:t>
            </a:r>
            <a:r>
              <a:rPr lang="en-US" sz="1200" i="0" dirty="0" err="1">
                <a:solidFill>
                  <a:schemeClr val="bg1"/>
                </a:solidFill>
                <a:effectLst/>
              </a:rPr>
              <a:t>eget</a:t>
            </a:r>
            <a:r>
              <a:rPr lang="en-US" sz="1200" i="0" dirty="0">
                <a:solidFill>
                  <a:schemeClr val="bg1"/>
                </a:solidFill>
                <a:effectLst/>
              </a:rPr>
              <a:t>. </a:t>
            </a:r>
            <a:r>
              <a:rPr lang="en-US" sz="1200" i="0" dirty="0" err="1">
                <a:solidFill>
                  <a:schemeClr val="bg1"/>
                </a:solidFill>
                <a:effectLst/>
              </a:rPr>
              <a:t>Porttitor</a:t>
            </a:r>
            <a:r>
              <a:rPr lang="en-US" sz="120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i="0" dirty="0" err="1">
                <a:solidFill>
                  <a:schemeClr val="bg1"/>
                </a:solidFill>
                <a:effectLst/>
              </a:rPr>
              <a:t>rhoncus</a:t>
            </a:r>
            <a:r>
              <a:rPr lang="en-US" sz="1200" i="0" dirty="0">
                <a:solidFill>
                  <a:schemeClr val="bg1"/>
                </a:solidFill>
                <a:effectLst/>
              </a:rPr>
              <a:t> dolor </a:t>
            </a:r>
            <a:r>
              <a:rPr lang="en-US" sz="1200" i="0" dirty="0" err="1">
                <a:solidFill>
                  <a:schemeClr val="bg1"/>
                </a:solidFill>
                <a:effectLst/>
              </a:rPr>
              <a:t>purus</a:t>
            </a:r>
            <a:r>
              <a:rPr lang="en-US" sz="120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non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enim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praesent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elementum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. </a:t>
            </a:r>
          </a:p>
          <a:p>
            <a:pPr>
              <a:lnSpc>
                <a:spcPct val="112500"/>
              </a:lnSpc>
            </a:pPr>
            <a:endParaRPr lang="en-US" sz="1200" dirty="0">
              <a:solidFill>
                <a:schemeClr val="bg1"/>
              </a:solidFill>
            </a:endParaRPr>
          </a:p>
          <a:p>
            <a:pPr marL="171450" indent="-171450">
              <a:lnSpc>
                <a:spcPct val="113000"/>
              </a:lnSpc>
              <a:spcAft>
                <a:spcPts val="670"/>
              </a:spcAft>
              <a:buFont typeface="Arial" panose="020B0604020202020204" pitchFamily="34" charset="0"/>
              <a:buChar char="•"/>
            </a:pPr>
            <a:r>
              <a:rPr lang="en-US" sz="1200" b="0" i="0" dirty="0" err="1">
                <a:solidFill>
                  <a:schemeClr val="bg1"/>
                </a:solidFill>
                <a:effectLst/>
              </a:rPr>
              <a:t>Pellentesque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diam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volutpat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commodo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sed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egestas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egestas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fringilla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. </a:t>
            </a:r>
          </a:p>
          <a:p>
            <a:pPr marL="171450" indent="-171450">
              <a:lnSpc>
                <a:spcPct val="113000"/>
              </a:lnSpc>
              <a:spcAft>
                <a:spcPts val="670"/>
              </a:spcAft>
              <a:buFont typeface="Arial" panose="020B0604020202020204" pitchFamily="34" charset="0"/>
              <a:buChar char="•"/>
            </a:pPr>
            <a:r>
              <a:rPr lang="en-US" sz="1200" b="0" i="0" dirty="0">
                <a:solidFill>
                  <a:schemeClr val="bg1"/>
                </a:solidFill>
                <a:effectLst/>
              </a:rPr>
              <a:t>In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pellentesque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massa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placerat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duis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ultricies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. </a:t>
            </a:r>
          </a:p>
          <a:p>
            <a:pPr marL="171450" indent="-171450">
              <a:lnSpc>
                <a:spcPct val="113000"/>
              </a:lnSpc>
              <a:spcAft>
                <a:spcPts val="670"/>
              </a:spcAft>
              <a:buFont typeface="Arial" panose="020B0604020202020204" pitchFamily="34" charset="0"/>
              <a:buChar char="•"/>
            </a:pPr>
            <a:r>
              <a:rPr lang="en-US" sz="1200" b="0" i="0" dirty="0">
                <a:solidFill>
                  <a:schemeClr val="bg1"/>
                </a:solidFill>
                <a:effectLst/>
              </a:rPr>
              <a:t>At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elementum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eu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facilisis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sed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odio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morbi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.</a:t>
            </a:r>
          </a:p>
          <a:p>
            <a:pPr marL="171450" indent="-171450">
              <a:lnSpc>
                <a:spcPct val="113000"/>
              </a:lnSpc>
              <a:spcAft>
                <a:spcPts val="670"/>
              </a:spcAft>
              <a:buFont typeface="Arial" panose="020B0604020202020204" pitchFamily="34" charset="0"/>
              <a:buChar char="•"/>
            </a:pPr>
            <a:r>
              <a:rPr lang="en-US" sz="1200" b="0" i="0" dirty="0" err="1">
                <a:solidFill>
                  <a:schemeClr val="bg1"/>
                </a:solidFill>
                <a:effectLst/>
              </a:rPr>
              <a:t>Risus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pretium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quam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vulputate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dignissim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suspendisse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in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est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ante in.</a:t>
            </a:r>
          </a:p>
          <a:p>
            <a:pPr marL="171450" indent="-171450">
              <a:lnSpc>
                <a:spcPct val="113000"/>
              </a:lnSpc>
              <a:spcAft>
                <a:spcPts val="670"/>
              </a:spcAft>
              <a:buFont typeface="Arial" panose="020B0604020202020204" pitchFamily="34" charset="0"/>
              <a:buChar char="•"/>
            </a:pPr>
            <a:r>
              <a:rPr lang="en-US" sz="1200" i="0" dirty="0" err="1">
                <a:solidFill>
                  <a:schemeClr val="bg1"/>
                </a:solidFill>
                <a:effectLst/>
              </a:rPr>
              <a:t>Ultricies</a:t>
            </a:r>
            <a:r>
              <a:rPr lang="en-US" sz="1200" i="0" dirty="0">
                <a:solidFill>
                  <a:schemeClr val="bg1"/>
                </a:solidFill>
                <a:effectLst/>
              </a:rPr>
              <a:t> mi </a:t>
            </a:r>
            <a:r>
              <a:rPr lang="en-US" sz="1200" i="0" dirty="0" err="1">
                <a:solidFill>
                  <a:schemeClr val="bg1"/>
                </a:solidFill>
                <a:effectLst/>
              </a:rPr>
              <a:t>quis</a:t>
            </a:r>
            <a:r>
              <a:rPr lang="en-US" sz="120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i="0" dirty="0" err="1">
                <a:solidFill>
                  <a:schemeClr val="bg1"/>
                </a:solidFill>
                <a:effectLst/>
              </a:rPr>
              <a:t>hendrerit</a:t>
            </a:r>
            <a:r>
              <a:rPr lang="en-US" sz="1200" i="0" dirty="0">
                <a:solidFill>
                  <a:schemeClr val="bg1"/>
                </a:solidFill>
                <a:effectLst/>
              </a:rPr>
              <a:t> dolor magna </a:t>
            </a:r>
            <a:r>
              <a:rPr lang="en-US" sz="1200" i="0" dirty="0" err="1">
                <a:solidFill>
                  <a:schemeClr val="bg1"/>
                </a:solidFill>
                <a:effectLst/>
              </a:rPr>
              <a:t>eget</a:t>
            </a:r>
            <a:r>
              <a:rPr lang="en-US" sz="1200" i="0" dirty="0">
                <a:solidFill>
                  <a:schemeClr val="bg1"/>
                </a:solidFill>
                <a:effectLst/>
              </a:rPr>
              <a:t>. </a:t>
            </a:r>
            <a:endParaRPr lang="en-US" sz="1200" b="0" i="0" dirty="0">
              <a:solidFill>
                <a:schemeClr val="bg1"/>
              </a:solidFill>
              <a:effectLst/>
            </a:endParaRPr>
          </a:p>
        </p:txBody>
      </p:sp>
      <p:pic>
        <p:nvPicPr>
          <p:cNvPr id="3" name="Picture 2" descr="A black and white logo&#10;&#10;AI-generated content may be incorrect.">
            <a:extLst>
              <a:ext uri="{FF2B5EF4-FFF2-40B4-BE49-F238E27FC236}">
                <a16:creationId xmlns:a16="http://schemas.microsoft.com/office/drawing/2014/main" id="{6A54A2A1-48C3-5489-F6FB-532E76168B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701" y="208567"/>
            <a:ext cx="1371099" cy="14116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9007105-1E06-3015-1146-098C1A1BFE39}"/>
              </a:ext>
            </a:extLst>
          </p:cNvPr>
          <p:cNvSpPr txBox="1"/>
          <p:nvPr/>
        </p:nvSpPr>
        <p:spPr>
          <a:xfrm>
            <a:off x="5764599" y="649329"/>
            <a:ext cx="1001983" cy="533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5000"/>
              </a:lnSpc>
              <a:spcAft>
                <a:spcPts val="625"/>
              </a:spcAft>
            </a:pPr>
            <a:r>
              <a:rPr lang="en-US" sz="1400" b="0" i="1" dirty="0">
                <a:solidFill>
                  <a:schemeClr val="bg1"/>
                </a:solidFill>
                <a:effectLst/>
              </a:rPr>
              <a:t>Place your logo here.</a:t>
            </a:r>
            <a:endParaRPr lang="en-US" sz="1400" b="0" i="0" dirty="0">
              <a:solidFill>
                <a:schemeClr val="bg1"/>
              </a:solidFill>
              <a:effectLst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4A6C792-EA98-872E-3893-290B05B2EDFB}"/>
              </a:ext>
            </a:extLst>
          </p:cNvPr>
          <p:cNvCxnSpPr/>
          <p:nvPr/>
        </p:nvCxnSpPr>
        <p:spPr>
          <a:xfrm>
            <a:off x="6904557" y="424013"/>
            <a:ext cx="0" cy="980772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76376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10E489-AAB5-1AA9-F4A0-6F7D4A113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82AEF2FA-F750-8F2A-37C4-F691FC8B519E}"/>
              </a:ext>
            </a:extLst>
          </p:cNvPr>
          <p:cNvSpPr/>
          <p:nvPr/>
        </p:nvSpPr>
        <p:spPr>
          <a:xfrm>
            <a:off x="0" y="0"/>
            <a:ext cx="8458200" cy="121605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DD1FADC-E920-C402-D4AD-4DB0AC71485D}"/>
              </a:ext>
            </a:extLst>
          </p:cNvPr>
          <p:cNvSpPr/>
          <p:nvPr/>
        </p:nvSpPr>
        <p:spPr>
          <a:xfrm>
            <a:off x="6612941" y="351130"/>
            <a:ext cx="1484985" cy="5925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D57E0DA-B6D5-8755-53CE-B34AB2D39E8A}"/>
              </a:ext>
            </a:extLst>
          </p:cNvPr>
          <p:cNvSpPr/>
          <p:nvPr/>
        </p:nvSpPr>
        <p:spPr>
          <a:xfrm>
            <a:off x="6612941" y="1024128"/>
            <a:ext cx="1484985" cy="4901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EC0EC3D-626A-48FE-EA8E-722E253A4C49}"/>
              </a:ext>
            </a:extLst>
          </p:cNvPr>
          <p:cNvSpPr txBox="1"/>
          <p:nvPr/>
        </p:nvSpPr>
        <p:spPr>
          <a:xfrm>
            <a:off x="360274" y="1364586"/>
            <a:ext cx="61002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cap="all" dirty="0">
                <a:solidFill>
                  <a:schemeClr val="accent1"/>
                </a:solidFill>
                <a:latin typeface="+mj-lt"/>
              </a:rPr>
              <a:t>Place HEADLINE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291152F-A4EE-9E79-5821-F050864661E2}"/>
              </a:ext>
            </a:extLst>
          </p:cNvPr>
          <p:cNvSpPr txBox="1"/>
          <p:nvPr/>
        </p:nvSpPr>
        <p:spPr>
          <a:xfrm>
            <a:off x="360274" y="2158917"/>
            <a:ext cx="3657600" cy="3090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357"/>
              </a:lnSpc>
            </a:pPr>
            <a:r>
              <a:rPr lang="en-US" sz="1600" b="1" cap="all" dirty="0">
                <a:solidFill>
                  <a:schemeClr val="tx2"/>
                </a:solidFill>
              </a:rPr>
              <a:t>Optional Subheading Here</a:t>
            </a:r>
          </a:p>
          <a:p>
            <a:pPr>
              <a:lnSpc>
                <a:spcPct val="130357"/>
              </a:lnSpc>
            </a:pPr>
            <a:r>
              <a:rPr lang="en-US" sz="1200" b="0" i="0" dirty="0">
                <a:effectLst/>
              </a:rPr>
              <a:t>Lorem ipsum dolor sit </a:t>
            </a:r>
            <a:r>
              <a:rPr lang="en-US" sz="1200" b="0" i="0" dirty="0" err="1">
                <a:effectLst/>
              </a:rPr>
              <a:t>amet</a:t>
            </a:r>
            <a:r>
              <a:rPr lang="en-US" sz="1200" b="0" i="0" dirty="0">
                <a:effectLst/>
              </a:rPr>
              <a:t>, </a:t>
            </a:r>
            <a:r>
              <a:rPr lang="en-US" sz="1200" b="0" i="0" dirty="0" err="1">
                <a:effectLst/>
              </a:rPr>
              <a:t>consectetur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adipiscing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elit</a:t>
            </a:r>
            <a:r>
              <a:rPr lang="en-US" sz="1200" b="0" i="0" dirty="0">
                <a:effectLst/>
              </a:rPr>
              <a:t>, sed do </a:t>
            </a:r>
            <a:r>
              <a:rPr lang="en-US" sz="1200" b="0" i="0" dirty="0" err="1">
                <a:effectLst/>
              </a:rPr>
              <a:t>eiusmod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tempor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incididunt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ut</a:t>
            </a:r>
            <a:r>
              <a:rPr lang="en-US" sz="1200" b="0" i="0" dirty="0">
                <a:effectLst/>
              </a:rPr>
              <a:t> labore et dolore magna </a:t>
            </a:r>
            <a:r>
              <a:rPr lang="en-US" sz="1200" b="0" i="0" dirty="0" err="1">
                <a:effectLst/>
              </a:rPr>
              <a:t>aliqua</a:t>
            </a:r>
            <a:r>
              <a:rPr lang="en-US" sz="1200" b="0" i="0" dirty="0">
                <a:effectLst/>
              </a:rPr>
              <a:t>. </a:t>
            </a:r>
            <a:r>
              <a:rPr lang="en-US" sz="1200" b="0" i="0" dirty="0" err="1">
                <a:effectLst/>
              </a:rPr>
              <a:t>Ultricies</a:t>
            </a:r>
            <a:r>
              <a:rPr lang="en-US" sz="1200" b="0" i="0" dirty="0">
                <a:effectLst/>
              </a:rPr>
              <a:t> mi </a:t>
            </a:r>
            <a:r>
              <a:rPr lang="en-US" sz="1200" b="0" i="0" dirty="0" err="1">
                <a:effectLst/>
              </a:rPr>
              <a:t>quis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hendrerit</a:t>
            </a:r>
            <a:r>
              <a:rPr lang="en-US" sz="1200" b="0" i="0" dirty="0">
                <a:effectLst/>
              </a:rPr>
              <a:t> dolor magna </a:t>
            </a:r>
            <a:r>
              <a:rPr lang="en-US" sz="1200" b="0" i="0" dirty="0" err="1">
                <a:effectLst/>
              </a:rPr>
              <a:t>eget</a:t>
            </a:r>
            <a:r>
              <a:rPr lang="en-US" sz="1200" b="0" i="0" dirty="0">
                <a:effectLst/>
              </a:rPr>
              <a:t>. </a:t>
            </a:r>
            <a:r>
              <a:rPr lang="en-US" sz="1200" b="0" i="0" dirty="0" err="1">
                <a:effectLst/>
              </a:rPr>
              <a:t>Porttitor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rhoncus</a:t>
            </a:r>
            <a:r>
              <a:rPr lang="en-US" sz="1200" b="0" i="0" dirty="0">
                <a:effectLst/>
              </a:rPr>
              <a:t> dolor </a:t>
            </a:r>
            <a:r>
              <a:rPr lang="en-US" sz="1200" b="0" i="0" dirty="0" err="1">
                <a:effectLst/>
              </a:rPr>
              <a:t>purus</a:t>
            </a:r>
            <a:r>
              <a:rPr lang="en-US" sz="1200" b="0" i="0" dirty="0">
                <a:effectLst/>
              </a:rPr>
              <a:t> non </a:t>
            </a:r>
            <a:r>
              <a:rPr lang="en-US" sz="1200" b="0" i="0" dirty="0" err="1">
                <a:effectLst/>
              </a:rPr>
              <a:t>enim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praesent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elementum</a:t>
            </a:r>
            <a:r>
              <a:rPr lang="en-US" sz="1200" b="0" i="0" dirty="0">
                <a:effectLst/>
              </a:rPr>
              <a:t>. </a:t>
            </a:r>
            <a:r>
              <a:rPr lang="en-US" sz="1200" b="0" i="0" dirty="0" err="1">
                <a:effectLst/>
              </a:rPr>
              <a:t>Pellentesque</a:t>
            </a:r>
            <a:r>
              <a:rPr lang="en-US" sz="1200" b="0" i="0" dirty="0">
                <a:effectLst/>
              </a:rPr>
              <a:t> diam </a:t>
            </a:r>
            <a:r>
              <a:rPr lang="en-US" sz="1200" b="0" i="0" dirty="0" err="1">
                <a:effectLst/>
              </a:rPr>
              <a:t>volutpat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commodo</a:t>
            </a:r>
            <a:r>
              <a:rPr lang="en-US" sz="1200" b="0" i="0" dirty="0">
                <a:effectLst/>
              </a:rPr>
              <a:t> sed </a:t>
            </a:r>
            <a:r>
              <a:rPr lang="en-US" sz="1200" b="0" i="0" dirty="0" err="1">
                <a:effectLst/>
              </a:rPr>
              <a:t>egestas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egestas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fringilla</a:t>
            </a:r>
            <a:r>
              <a:rPr lang="en-US" sz="1200" b="0" i="0" dirty="0">
                <a:effectLst/>
              </a:rPr>
              <a:t>. In </a:t>
            </a:r>
            <a:r>
              <a:rPr lang="en-US" sz="1200" b="0" i="0" dirty="0" err="1">
                <a:effectLst/>
              </a:rPr>
              <a:t>pellentesque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massa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placerat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duis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ultricies</a:t>
            </a:r>
            <a:r>
              <a:rPr lang="en-US" sz="1200" b="0" i="0" dirty="0">
                <a:effectLst/>
              </a:rPr>
              <a:t>. At </a:t>
            </a:r>
            <a:r>
              <a:rPr lang="en-US" sz="1200" b="0" i="0" dirty="0" err="1">
                <a:effectLst/>
              </a:rPr>
              <a:t>elementum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eu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facilisis</a:t>
            </a:r>
            <a:r>
              <a:rPr lang="en-US" sz="1200" b="0" i="0" dirty="0">
                <a:effectLst/>
              </a:rPr>
              <a:t> sed </a:t>
            </a:r>
            <a:r>
              <a:rPr lang="en-US" sz="1200" b="0" i="0" dirty="0" err="1">
                <a:effectLst/>
              </a:rPr>
              <a:t>odio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morbi</a:t>
            </a:r>
            <a:r>
              <a:rPr lang="en-US" sz="1200" b="0" i="0" dirty="0">
                <a:effectLst/>
              </a:rPr>
              <a:t>. </a:t>
            </a:r>
            <a:r>
              <a:rPr lang="en-US" sz="1200" b="0" i="0" dirty="0" err="1">
                <a:effectLst/>
              </a:rPr>
              <a:t>Risus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pretium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quam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vulputate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dignissim</a:t>
            </a:r>
            <a:r>
              <a:rPr lang="en-US" sz="1200" b="0" i="0" dirty="0">
                <a:effectLst/>
              </a:rPr>
              <a:t> </a:t>
            </a:r>
            <a:r>
              <a:rPr lang="en-US" sz="1200" b="0" i="0" dirty="0" err="1">
                <a:effectLst/>
              </a:rPr>
              <a:t>suspendisse</a:t>
            </a:r>
            <a:r>
              <a:rPr lang="en-US" sz="1200" b="0" i="0" dirty="0">
                <a:effectLst/>
              </a:rPr>
              <a:t> in </a:t>
            </a:r>
            <a:r>
              <a:rPr lang="en-US" sz="1200" b="0" i="0" dirty="0" err="1">
                <a:effectLst/>
              </a:rPr>
              <a:t>est</a:t>
            </a:r>
            <a:r>
              <a:rPr lang="en-US" sz="1200" b="0" i="0" dirty="0">
                <a:effectLst/>
              </a:rPr>
              <a:t> ante in.</a:t>
            </a:r>
            <a:endParaRPr lang="en-US" sz="1200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DF00DA-7C1C-0DF5-5157-60CB0513BC08}"/>
              </a:ext>
            </a:extLst>
          </p:cNvPr>
          <p:cNvSpPr txBox="1"/>
          <p:nvPr/>
        </p:nvSpPr>
        <p:spPr>
          <a:xfrm>
            <a:off x="8609830" y="518135"/>
            <a:ext cx="162838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tx2"/>
                </a:solidFill>
              </a:rPr>
              <a:t>Boxes need to be left blank for mail house printing.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91E931-C87B-F854-9E8B-955264D13CED}"/>
              </a:ext>
            </a:extLst>
          </p:cNvPr>
          <p:cNvSpPr txBox="1"/>
          <p:nvPr/>
        </p:nvSpPr>
        <p:spPr>
          <a:xfrm>
            <a:off x="4364228" y="2535065"/>
            <a:ext cx="3941572" cy="2139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3000"/>
              </a:lnSpc>
              <a:spcAft>
                <a:spcPts val="670"/>
              </a:spcAft>
            </a:pPr>
            <a:r>
              <a:rPr lang="en-US" sz="1400" b="0" i="0" dirty="0" err="1">
                <a:solidFill>
                  <a:schemeClr val="tx2"/>
                </a:solidFill>
                <a:effectLst/>
              </a:rPr>
              <a:t>Pellentesque</a:t>
            </a:r>
            <a:r>
              <a:rPr lang="en-US" sz="1400" b="0" i="0" dirty="0">
                <a:solidFill>
                  <a:schemeClr val="tx2"/>
                </a:solidFill>
                <a:effectLst/>
              </a:rPr>
              <a:t> diam </a:t>
            </a:r>
            <a:r>
              <a:rPr lang="en-US" sz="1400" b="0" i="0" dirty="0" err="1">
                <a:solidFill>
                  <a:schemeClr val="tx2"/>
                </a:solidFill>
                <a:effectLst/>
              </a:rPr>
              <a:t>volutpat</a:t>
            </a:r>
            <a:r>
              <a:rPr lang="en-US" sz="1400" b="0" i="0" dirty="0">
                <a:solidFill>
                  <a:schemeClr val="tx2"/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2"/>
                </a:solidFill>
                <a:effectLst/>
              </a:rPr>
              <a:t>commodo</a:t>
            </a:r>
            <a:r>
              <a:rPr lang="en-US" sz="1400" b="0" i="0" dirty="0">
                <a:solidFill>
                  <a:schemeClr val="tx2"/>
                </a:solidFill>
                <a:effectLst/>
              </a:rPr>
              <a:t> sed </a:t>
            </a:r>
            <a:r>
              <a:rPr lang="en-US" sz="1400" b="0" i="0" dirty="0" err="1">
                <a:solidFill>
                  <a:schemeClr val="tx2"/>
                </a:solidFill>
                <a:effectLst/>
              </a:rPr>
              <a:t>egestas</a:t>
            </a:r>
            <a:r>
              <a:rPr lang="en-US" sz="1400" b="0" i="0" dirty="0">
                <a:solidFill>
                  <a:schemeClr val="tx2"/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2"/>
                </a:solidFill>
                <a:effectLst/>
              </a:rPr>
              <a:t>egestas</a:t>
            </a:r>
            <a:r>
              <a:rPr lang="en-US" sz="1400" b="0" i="0" dirty="0">
                <a:solidFill>
                  <a:schemeClr val="tx2"/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2"/>
                </a:solidFill>
                <a:effectLst/>
              </a:rPr>
              <a:t>fringilla</a:t>
            </a:r>
            <a:r>
              <a:rPr lang="en-US" sz="1400" b="0" i="0" dirty="0">
                <a:solidFill>
                  <a:schemeClr val="tx2"/>
                </a:solidFill>
                <a:effectLst/>
              </a:rPr>
              <a:t>. </a:t>
            </a:r>
          </a:p>
          <a:p>
            <a:pPr marL="171450" indent="-171450">
              <a:lnSpc>
                <a:spcPct val="113000"/>
              </a:lnSpc>
              <a:spcAft>
                <a:spcPts val="670"/>
              </a:spcAft>
              <a:buFont typeface="Arial" panose="020B0604020202020204" pitchFamily="34" charset="0"/>
              <a:buChar char="•"/>
            </a:pPr>
            <a:r>
              <a:rPr lang="en-US" sz="1400" b="0" i="0" dirty="0">
                <a:solidFill>
                  <a:schemeClr val="tx2"/>
                </a:solidFill>
                <a:effectLst/>
              </a:rPr>
              <a:t>In </a:t>
            </a:r>
            <a:r>
              <a:rPr lang="en-US" sz="1400" b="0" i="0" dirty="0" err="1">
                <a:solidFill>
                  <a:schemeClr val="tx2"/>
                </a:solidFill>
                <a:effectLst/>
              </a:rPr>
              <a:t>pellentesque</a:t>
            </a:r>
            <a:r>
              <a:rPr lang="en-US" sz="1400" b="0" i="0" dirty="0">
                <a:solidFill>
                  <a:schemeClr val="tx2"/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2"/>
                </a:solidFill>
                <a:effectLst/>
              </a:rPr>
              <a:t>massa</a:t>
            </a:r>
            <a:r>
              <a:rPr lang="en-US" sz="1400" b="0" i="0" dirty="0">
                <a:solidFill>
                  <a:schemeClr val="tx2"/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2"/>
                </a:solidFill>
                <a:effectLst/>
              </a:rPr>
              <a:t>placerat</a:t>
            </a:r>
            <a:r>
              <a:rPr lang="en-US" sz="1400" b="0" i="0" dirty="0">
                <a:solidFill>
                  <a:schemeClr val="tx2"/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2"/>
                </a:solidFill>
                <a:effectLst/>
              </a:rPr>
              <a:t>duis</a:t>
            </a:r>
            <a:r>
              <a:rPr lang="en-US" sz="1400" b="0" i="0" dirty="0">
                <a:solidFill>
                  <a:schemeClr val="tx2"/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2"/>
                </a:solidFill>
                <a:effectLst/>
              </a:rPr>
              <a:t>ultricies</a:t>
            </a:r>
            <a:r>
              <a:rPr lang="en-US" sz="1400" b="0" i="0" dirty="0">
                <a:solidFill>
                  <a:schemeClr val="tx2"/>
                </a:solidFill>
                <a:effectLst/>
              </a:rPr>
              <a:t>. </a:t>
            </a:r>
          </a:p>
          <a:p>
            <a:pPr marL="171450" indent="-171450">
              <a:lnSpc>
                <a:spcPct val="113000"/>
              </a:lnSpc>
              <a:spcAft>
                <a:spcPts val="670"/>
              </a:spcAft>
              <a:buFont typeface="Arial" panose="020B0604020202020204" pitchFamily="34" charset="0"/>
              <a:buChar char="•"/>
            </a:pPr>
            <a:r>
              <a:rPr lang="en-US" sz="1400" b="0" i="0" dirty="0">
                <a:solidFill>
                  <a:schemeClr val="tx2"/>
                </a:solidFill>
                <a:effectLst/>
              </a:rPr>
              <a:t>At </a:t>
            </a:r>
            <a:r>
              <a:rPr lang="en-US" sz="1400" b="0" i="0" dirty="0" err="1">
                <a:solidFill>
                  <a:schemeClr val="tx2"/>
                </a:solidFill>
                <a:effectLst/>
              </a:rPr>
              <a:t>elementum</a:t>
            </a:r>
            <a:r>
              <a:rPr lang="en-US" sz="1400" b="0" i="0" dirty="0">
                <a:solidFill>
                  <a:schemeClr val="tx2"/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2"/>
                </a:solidFill>
                <a:effectLst/>
              </a:rPr>
              <a:t>eu</a:t>
            </a:r>
            <a:r>
              <a:rPr lang="en-US" sz="1400" b="0" i="0" dirty="0">
                <a:solidFill>
                  <a:schemeClr val="tx2"/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2"/>
                </a:solidFill>
                <a:effectLst/>
              </a:rPr>
              <a:t>facilisis</a:t>
            </a:r>
            <a:r>
              <a:rPr lang="en-US" sz="1400" b="0" i="0" dirty="0">
                <a:solidFill>
                  <a:schemeClr val="tx2"/>
                </a:solidFill>
                <a:effectLst/>
              </a:rPr>
              <a:t> sed </a:t>
            </a:r>
            <a:r>
              <a:rPr lang="en-US" sz="1400" b="0" i="0" dirty="0" err="1">
                <a:solidFill>
                  <a:schemeClr val="tx2"/>
                </a:solidFill>
                <a:effectLst/>
              </a:rPr>
              <a:t>odio</a:t>
            </a:r>
            <a:r>
              <a:rPr lang="en-US" sz="1400" b="0" i="0" dirty="0">
                <a:solidFill>
                  <a:schemeClr val="tx2"/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2"/>
                </a:solidFill>
                <a:effectLst/>
              </a:rPr>
              <a:t>morbi</a:t>
            </a:r>
            <a:r>
              <a:rPr lang="en-US" sz="1400" b="0" i="0" dirty="0">
                <a:solidFill>
                  <a:schemeClr val="tx2"/>
                </a:solidFill>
                <a:effectLst/>
              </a:rPr>
              <a:t>.</a:t>
            </a:r>
          </a:p>
          <a:p>
            <a:pPr marL="171450" indent="-171450">
              <a:lnSpc>
                <a:spcPct val="113000"/>
              </a:lnSpc>
              <a:spcAft>
                <a:spcPts val="670"/>
              </a:spcAft>
              <a:buFont typeface="Arial" panose="020B0604020202020204" pitchFamily="34" charset="0"/>
              <a:buChar char="•"/>
            </a:pPr>
            <a:r>
              <a:rPr lang="en-US" sz="1400" b="0" i="0" dirty="0" err="1">
                <a:solidFill>
                  <a:schemeClr val="tx2"/>
                </a:solidFill>
                <a:effectLst/>
              </a:rPr>
              <a:t>Risus</a:t>
            </a:r>
            <a:r>
              <a:rPr lang="en-US" sz="1400" b="0" i="0" dirty="0">
                <a:solidFill>
                  <a:schemeClr val="tx2"/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2"/>
                </a:solidFill>
                <a:effectLst/>
              </a:rPr>
              <a:t>pretium</a:t>
            </a:r>
            <a:r>
              <a:rPr lang="en-US" sz="1400" b="0" i="0" dirty="0">
                <a:solidFill>
                  <a:schemeClr val="tx2"/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2"/>
                </a:solidFill>
                <a:effectLst/>
              </a:rPr>
              <a:t>quam</a:t>
            </a:r>
            <a:r>
              <a:rPr lang="en-US" sz="1400" b="0" i="0" dirty="0">
                <a:solidFill>
                  <a:schemeClr val="tx2"/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2"/>
                </a:solidFill>
                <a:effectLst/>
              </a:rPr>
              <a:t>vulputate</a:t>
            </a:r>
            <a:r>
              <a:rPr lang="en-US" sz="1400" b="0" i="0" dirty="0">
                <a:solidFill>
                  <a:schemeClr val="tx2"/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2"/>
                </a:solidFill>
                <a:effectLst/>
              </a:rPr>
              <a:t>dignissim</a:t>
            </a:r>
            <a:r>
              <a:rPr lang="en-US" sz="1400" b="0" i="0" dirty="0">
                <a:solidFill>
                  <a:schemeClr val="tx2"/>
                </a:solidFill>
                <a:effectLst/>
              </a:rPr>
              <a:t> </a:t>
            </a:r>
            <a:r>
              <a:rPr lang="en-US" sz="1400" b="0" i="0" dirty="0" err="1">
                <a:solidFill>
                  <a:schemeClr val="tx2"/>
                </a:solidFill>
                <a:effectLst/>
              </a:rPr>
              <a:t>suspendisse</a:t>
            </a:r>
            <a:r>
              <a:rPr lang="en-US" sz="1400" b="0" i="0" dirty="0">
                <a:solidFill>
                  <a:schemeClr val="tx2"/>
                </a:solidFill>
                <a:effectLst/>
              </a:rPr>
              <a:t> in </a:t>
            </a:r>
            <a:r>
              <a:rPr lang="en-US" sz="1400" b="0" i="0" dirty="0" err="1">
                <a:solidFill>
                  <a:schemeClr val="tx2"/>
                </a:solidFill>
                <a:effectLst/>
              </a:rPr>
              <a:t>est</a:t>
            </a:r>
            <a:r>
              <a:rPr lang="en-US" sz="1400" b="0" i="0" dirty="0">
                <a:solidFill>
                  <a:schemeClr val="tx2"/>
                </a:solidFill>
                <a:effectLst/>
              </a:rPr>
              <a:t> ante in.</a:t>
            </a:r>
          </a:p>
          <a:p>
            <a:pPr marL="171450" indent="-171450">
              <a:lnSpc>
                <a:spcPct val="113000"/>
              </a:lnSpc>
              <a:spcAft>
                <a:spcPts val="670"/>
              </a:spcAft>
              <a:buFont typeface="Arial" panose="020B0604020202020204" pitchFamily="34" charset="0"/>
              <a:buChar char="•"/>
            </a:pPr>
            <a:r>
              <a:rPr lang="en-US" sz="1400" i="0" dirty="0" err="1">
                <a:solidFill>
                  <a:schemeClr val="tx2"/>
                </a:solidFill>
                <a:effectLst/>
              </a:rPr>
              <a:t>Ultricies</a:t>
            </a:r>
            <a:r>
              <a:rPr lang="en-US" sz="1400" i="0" dirty="0">
                <a:solidFill>
                  <a:schemeClr val="tx2"/>
                </a:solidFill>
                <a:effectLst/>
              </a:rPr>
              <a:t> mi </a:t>
            </a:r>
            <a:r>
              <a:rPr lang="en-US" sz="1400" i="0" dirty="0" err="1">
                <a:solidFill>
                  <a:schemeClr val="tx2"/>
                </a:solidFill>
                <a:effectLst/>
              </a:rPr>
              <a:t>quis</a:t>
            </a:r>
            <a:r>
              <a:rPr lang="en-US" sz="1400" i="0" dirty="0">
                <a:solidFill>
                  <a:schemeClr val="tx2"/>
                </a:solidFill>
                <a:effectLst/>
              </a:rPr>
              <a:t> </a:t>
            </a:r>
            <a:r>
              <a:rPr lang="en-US" sz="1400" i="0" dirty="0" err="1">
                <a:solidFill>
                  <a:schemeClr val="tx2"/>
                </a:solidFill>
                <a:effectLst/>
              </a:rPr>
              <a:t>hendrerit</a:t>
            </a:r>
            <a:r>
              <a:rPr lang="en-US" sz="1400" i="0" dirty="0">
                <a:solidFill>
                  <a:schemeClr val="tx2"/>
                </a:solidFill>
                <a:effectLst/>
              </a:rPr>
              <a:t> dolor magna </a:t>
            </a:r>
            <a:r>
              <a:rPr lang="en-US" sz="1400" i="0" dirty="0" err="1">
                <a:solidFill>
                  <a:schemeClr val="tx2"/>
                </a:solidFill>
                <a:effectLst/>
              </a:rPr>
              <a:t>eget</a:t>
            </a:r>
            <a:r>
              <a:rPr lang="en-US" sz="1400" i="0" dirty="0">
                <a:solidFill>
                  <a:schemeClr val="tx2"/>
                </a:solidFill>
                <a:effectLst/>
              </a:rPr>
              <a:t>. </a:t>
            </a:r>
            <a:endParaRPr lang="en-US" sz="1400" b="0" i="0" dirty="0">
              <a:solidFill>
                <a:schemeClr val="tx2"/>
              </a:solidFill>
              <a:effectLst/>
            </a:endParaRP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086AB752-DF0B-8D3A-DDDC-BA12215BF9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03335" y="5045020"/>
            <a:ext cx="506977" cy="50697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06DD24B-14BE-6756-2208-F02BCF1F2774}"/>
              </a:ext>
            </a:extLst>
          </p:cNvPr>
          <p:cNvSpPr txBox="1"/>
          <p:nvPr/>
        </p:nvSpPr>
        <p:spPr>
          <a:xfrm>
            <a:off x="2824962" y="5146127"/>
            <a:ext cx="3415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www.youraddresshere.com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C1C65DD-E29A-210E-39F0-ABFAF9543029}"/>
              </a:ext>
            </a:extLst>
          </p:cNvPr>
          <p:cNvSpPr/>
          <p:nvPr/>
        </p:nvSpPr>
        <p:spPr>
          <a:xfrm>
            <a:off x="5300523" y="4778757"/>
            <a:ext cx="954107" cy="954107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8BF073-2D3B-16FC-D7AF-01DEF9A0534B}"/>
              </a:ext>
            </a:extLst>
          </p:cNvPr>
          <p:cNvSpPr txBox="1"/>
          <p:nvPr/>
        </p:nvSpPr>
        <p:spPr>
          <a:xfrm>
            <a:off x="5391333" y="4998127"/>
            <a:ext cx="77248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Place</a:t>
            </a:r>
          </a:p>
          <a:p>
            <a:pPr algn="ctr"/>
            <a:r>
              <a:rPr lang="en-US" sz="1000" dirty="0"/>
              <a:t>QR code here</a:t>
            </a:r>
          </a:p>
        </p:txBody>
      </p:sp>
    </p:spTree>
    <p:extLst>
      <p:ext uri="{BB962C8B-B14F-4D97-AF65-F5344CB8AC3E}">
        <p14:creationId xmlns:p14="http://schemas.microsoft.com/office/powerpoint/2010/main" val="3606766902"/>
      </p:ext>
    </p:extLst>
  </p:cSld>
  <p:clrMapOvr>
    <a:masterClrMapping/>
  </p:clrMapOvr>
</p:sld>
</file>

<file path=ppt/theme/theme1.xml><?xml version="1.0" encoding="utf-8"?>
<a:theme xmlns:a="http://schemas.openxmlformats.org/drawingml/2006/main" name="AWWATemplates">
  <a:themeElements>
    <a:clrScheme name="AWWA Color Palette">
      <a:dk1>
        <a:sysClr val="windowText" lastClr="000000"/>
      </a:dk1>
      <a:lt1>
        <a:sysClr val="window" lastClr="FFFFFF"/>
      </a:lt1>
      <a:dk2>
        <a:srgbClr val="043A5E"/>
      </a:dk2>
      <a:lt2>
        <a:srgbClr val="E8E8E8"/>
      </a:lt2>
      <a:accent1>
        <a:srgbClr val="0774BC"/>
      </a:accent1>
      <a:accent2>
        <a:srgbClr val="017A8E"/>
      </a:accent2>
      <a:accent3>
        <a:srgbClr val="5F4190"/>
      </a:accent3>
      <a:accent4>
        <a:srgbClr val="148259"/>
      </a:accent4>
      <a:accent5>
        <a:srgbClr val="7D2918"/>
      </a:accent5>
      <a:accent6>
        <a:srgbClr val="E0B039"/>
      </a:accent6>
      <a:hlink>
        <a:srgbClr val="4D4D4E"/>
      </a:hlink>
      <a:folHlink>
        <a:srgbClr val="808080"/>
      </a:folHlink>
    </a:clrScheme>
    <a:fontScheme name="AWWA Theme">
      <a:majorFont>
        <a:latin typeface="Arvo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WWATemplates" id="{4771D7D1-9F3F-41AA-9D9B-645F71C0CE6C}" vid="{8D55D863-375E-42CE-9920-878E3FA0720C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D64D1A4B708D478A9ABF430EED6E1F" ma:contentTypeVersion="11" ma:contentTypeDescription="Create a new document." ma:contentTypeScope="" ma:versionID="c8563f75cc26f90a4720619c91d1762a">
  <xsd:schema xmlns:xsd="http://www.w3.org/2001/XMLSchema" xmlns:xs="http://www.w3.org/2001/XMLSchema" xmlns:p="http://schemas.microsoft.com/office/2006/metadata/properties" xmlns:ns2="7f140e55-a37b-4cb9-9b85-53c172a95664" xmlns:ns3="e553c76b-9463-4296-9ca9-21d0ee9d1ee9" targetNamespace="http://schemas.microsoft.com/office/2006/metadata/properties" ma:root="true" ma:fieldsID="5aa6d436268197604a1f3f2dc55ffe1e" ns2:_="" ns3:_="">
    <xsd:import namespace="7f140e55-a37b-4cb9-9b85-53c172a95664"/>
    <xsd:import namespace="e553c76b-9463-4296-9ca9-21d0ee9d1ee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140e55-a37b-4cb9-9b85-53c172a956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658f424-ed6d-49dd-add6-40a7f7f9584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53c76b-9463-4296-9ca9-21d0ee9d1ee9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a9ccd764-fa1f-4f5f-8ad1-5e470bcf127a}" ma:internalName="TaxCatchAll" ma:showField="CatchAllData" ma:web="e553c76b-9463-4296-9ca9-21d0ee9d1ee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140e55-a37b-4cb9-9b85-53c172a95664">
      <Terms xmlns="http://schemas.microsoft.com/office/infopath/2007/PartnerControls"/>
    </lcf76f155ced4ddcb4097134ff3c332f>
    <TaxCatchAll xmlns="e553c76b-9463-4296-9ca9-21d0ee9d1ee9" xsi:nil="true"/>
  </documentManagement>
</p:properties>
</file>

<file path=customXml/itemProps1.xml><?xml version="1.0" encoding="utf-8"?>
<ds:datastoreItem xmlns:ds="http://schemas.openxmlformats.org/officeDocument/2006/customXml" ds:itemID="{5B4C9DE7-47EF-4663-8E76-358C92087E7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A035E31-FABE-4792-99A4-007578E3ECD3}"/>
</file>

<file path=customXml/itemProps3.xml><?xml version="1.0" encoding="utf-8"?>
<ds:datastoreItem xmlns:ds="http://schemas.openxmlformats.org/officeDocument/2006/customXml" ds:itemID="{844CC1A0-066B-43B5-B0C3-65D225F83AA7}">
  <ds:schemaRefs>
    <ds:schemaRef ds:uri="http://schemas.microsoft.com/office/2006/metadata/properties"/>
    <ds:schemaRef ds:uri="http://schemas.microsoft.com/office/infopath/2007/PartnerControls"/>
    <ds:schemaRef ds:uri="43a76525-6dd3-49bf-956e-c0dee1613efc"/>
    <ds:schemaRef ds:uri="1f8824bb-a6ba-42ee-b6db-096f8a4dd4c8"/>
  </ds:schemaRefs>
</ds:datastoreItem>
</file>

<file path=docMetadata/LabelInfo.xml><?xml version="1.0" encoding="utf-8"?>
<clbl:labelList xmlns:clbl="http://schemas.microsoft.com/office/2020/mipLabelMetadata">
  <clbl:label id="{59096ad9-8b60-446a-90b7-017dbb9421a3}" enabled="1" method="Standard" siteId="{3d234255-e20f-4205-88a5-9658a402999b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AWWATemplates</Template>
  <TotalTime>774</TotalTime>
  <Words>1188</Words>
  <Application>Microsoft Office PowerPoint</Application>
  <PresentationFormat>Custom</PresentationFormat>
  <Paragraphs>97</Paragraphs>
  <Slides>9</Slides>
  <Notes>0</Notes>
  <HiddenSlides>3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Arvo</vt:lpstr>
      <vt:lpstr>Roboto</vt:lpstr>
      <vt:lpstr>AWWATemplates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Lamorette, Laura</dc:creator>
  <cp:lastModifiedBy>Lamorette, Laura</cp:lastModifiedBy>
  <cp:revision>1</cp:revision>
  <dcterms:created xsi:type="dcterms:W3CDTF">2023-11-09T15:13:25Z</dcterms:created>
  <dcterms:modified xsi:type="dcterms:W3CDTF">2025-12-10T17:14:52Z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0x010100AAD64D1A4B708D478A9ABF430EED6E1F</vt:lpwstr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</Properties>
</file>