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6E2B9C-4A47-4684-81B6-656B3060E920}" v="9" dt="2025-10-09T21:56:56.5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1188" y="3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morette, Laura" userId="231d9543-ee48-4303-8632-b2c592304cc9" providerId="ADAL" clId="{5B6E2B9C-4A47-4684-81B6-656B3060E920}"/>
    <pc:docChg chg="undo custSel modSld">
      <pc:chgData name="Lamorette, Laura" userId="231d9543-ee48-4303-8632-b2c592304cc9" providerId="ADAL" clId="{5B6E2B9C-4A47-4684-81B6-656B3060E920}" dt="2025-10-09T21:57:05.745" v="107" actId="1076"/>
      <pc:docMkLst>
        <pc:docMk/>
      </pc:docMkLst>
      <pc:sldChg chg="addSp delSp modSp mod">
        <pc:chgData name="Lamorette, Laura" userId="231d9543-ee48-4303-8632-b2c592304cc9" providerId="ADAL" clId="{5B6E2B9C-4A47-4684-81B6-656B3060E920}" dt="2025-10-09T21:57:05.745" v="107" actId="1076"/>
        <pc:sldMkLst>
          <pc:docMk/>
          <pc:sldMk cId="535886064" sldId="256"/>
        </pc:sldMkLst>
        <pc:spChg chg="add mod ord">
          <ac:chgData name="Lamorette, Laura" userId="231d9543-ee48-4303-8632-b2c592304cc9" providerId="ADAL" clId="{5B6E2B9C-4A47-4684-81B6-656B3060E920}" dt="2025-09-26T02:09:07.021" v="42" actId="34135"/>
          <ac:spMkLst>
            <pc:docMk/>
            <pc:sldMk cId="535886064" sldId="256"/>
            <ac:spMk id="118" creationId="{5430469B-18DB-C87F-2E6D-738212F2E472}"/>
          </ac:spMkLst>
        </pc:spChg>
        <pc:picChg chg="add del">
          <ac:chgData name="Lamorette, Laura" userId="231d9543-ee48-4303-8632-b2c592304cc9" providerId="ADAL" clId="{5B6E2B9C-4A47-4684-81B6-656B3060E920}" dt="2025-10-09T21:49:35.684" v="69" actId="478"/>
          <ac:picMkLst>
            <pc:docMk/>
            <pc:sldMk cId="535886064" sldId="256"/>
            <ac:picMk id="5" creationId="{A7B98BCC-50EE-EF79-7572-B291115354E8}"/>
          </ac:picMkLst>
        </pc:picChg>
        <pc:picChg chg="add mod">
          <ac:chgData name="Lamorette, Laura" userId="231d9543-ee48-4303-8632-b2c592304cc9" providerId="ADAL" clId="{5B6E2B9C-4A47-4684-81B6-656B3060E920}" dt="2025-10-09T21:52:40.721" v="96" actId="12789"/>
          <ac:picMkLst>
            <pc:docMk/>
            <pc:sldMk cId="535886064" sldId="256"/>
            <ac:picMk id="7" creationId="{2BEBD409-8958-949B-0B36-CACFD2BED68F}"/>
          </ac:picMkLst>
        </pc:picChg>
        <pc:picChg chg="add mod">
          <ac:chgData name="Lamorette, Laura" userId="231d9543-ee48-4303-8632-b2c592304cc9" providerId="ADAL" clId="{5B6E2B9C-4A47-4684-81B6-656B3060E920}" dt="2025-10-09T21:52:45.596" v="97" actId="408"/>
          <ac:picMkLst>
            <pc:docMk/>
            <pc:sldMk cId="535886064" sldId="256"/>
            <ac:picMk id="10" creationId="{595643E1-5614-4A6F-D3A2-0F1F74C278C3}"/>
          </ac:picMkLst>
        </pc:picChg>
        <pc:picChg chg="add mod">
          <ac:chgData name="Lamorette, Laura" userId="231d9543-ee48-4303-8632-b2c592304cc9" providerId="ADAL" clId="{5B6E2B9C-4A47-4684-81B6-656B3060E920}" dt="2025-10-09T21:52:45.596" v="97" actId="408"/>
          <ac:picMkLst>
            <pc:docMk/>
            <pc:sldMk cId="535886064" sldId="256"/>
            <ac:picMk id="13" creationId="{DCE79388-06A4-937E-518D-9C4E50F8C23C}"/>
          </ac:picMkLst>
        </pc:picChg>
        <pc:picChg chg="add mod">
          <ac:chgData name="Lamorette, Laura" userId="231d9543-ee48-4303-8632-b2c592304cc9" providerId="ADAL" clId="{5B6E2B9C-4A47-4684-81B6-656B3060E920}" dt="2025-10-09T21:52:45.596" v="97" actId="408"/>
          <ac:picMkLst>
            <pc:docMk/>
            <pc:sldMk cId="535886064" sldId="256"/>
            <ac:picMk id="16" creationId="{DEA88074-F106-001E-32EF-0C0EFEBB63A9}"/>
          </ac:picMkLst>
        </pc:picChg>
        <pc:picChg chg="add mod">
          <ac:chgData name="Lamorette, Laura" userId="231d9543-ee48-4303-8632-b2c592304cc9" providerId="ADAL" clId="{5B6E2B9C-4A47-4684-81B6-656B3060E920}" dt="2025-10-09T21:52:40.721" v="96" actId="12789"/>
          <ac:picMkLst>
            <pc:docMk/>
            <pc:sldMk cId="535886064" sldId="256"/>
            <ac:picMk id="20" creationId="{0E92860D-A42B-832B-04BA-635022A62EAA}"/>
          </ac:picMkLst>
        </pc:picChg>
        <pc:picChg chg="add mod">
          <ac:chgData name="Lamorette, Laura" userId="231d9543-ee48-4303-8632-b2c592304cc9" providerId="ADAL" clId="{5B6E2B9C-4A47-4684-81B6-656B3060E920}" dt="2025-10-09T21:53:10.115" v="101" actId="208"/>
          <ac:picMkLst>
            <pc:docMk/>
            <pc:sldMk cId="535886064" sldId="256"/>
            <ac:picMk id="22" creationId="{7E97094A-490F-ABF5-C872-CC493DC97CB0}"/>
          </ac:picMkLst>
        </pc:picChg>
        <pc:picChg chg="add mod">
          <ac:chgData name="Lamorette, Laura" userId="231d9543-ee48-4303-8632-b2c592304cc9" providerId="ADAL" clId="{5B6E2B9C-4A47-4684-81B6-656B3060E920}" dt="2025-10-09T21:53:10.115" v="101" actId="208"/>
          <ac:picMkLst>
            <pc:docMk/>
            <pc:sldMk cId="535886064" sldId="256"/>
            <ac:picMk id="23" creationId="{4759165A-8ABA-FF72-062D-3E48DEC8EC16}"/>
          </ac:picMkLst>
        </pc:picChg>
        <pc:picChg chg="add mod">
          <ac:chgData name="Lamorette, Laura" userId="231d9543-ee48-4303-8632-b2c592304cc9" providerId="ADAL" clId="{5B6E2B9C-4A47-4684-81B6-656B3060E920}" dt="2025-10-09T21:53:10.115" v="101" actId="208"/>
          <ac:picMkLst>
            <pc:docMk/>
            <pc:sldMk cId="535886064" sldId="256"/>
            <ac:picMk id="24" creationId="{E617F404-FF81-79CE-9C8B-3ADB345A7B0D}"/>
          </ac:picMkLst>
        </pc:picChg>
        <pc:picChg chg="add mod">
          <ac:chgData name="Lamorette, Laura" userId="231d9543-ee48-4303-8632-b2c592304cc9" providerId="ADAL" clId="{5B6E2B9C-4A47-4684-81B6-656B3060E920}" dt="2025-10-09T21:53:10.115" v="101" actId="208"/>
          <ac:picMkLst>
            <pc:docMk/>
            <pc:sldMk cId="535886064" sldId="256"/>
            <ac:picMk id="26" creationId="{E236C8F5-C40F-577F-920A-3216B7D07D30}"/>
          </ac:picMkLst>
        </pc:picChg>
        <pc:picChg chg="add mod">
          <ac:chgData name="Lamorette, Laura" userId="231d9543-ee48-4303-8632-b2c592304cc9" providerId="ADAL" clId="{5B6E2B9C-4A47-4684-81B6-656B3060E920}" dt="2025-10-09T21:53:10.115" v="101" actId="208"/>
          <ac:picMkLst>
            <pc:docMk/>
            <pc:sldMk cId="535886064" sldId="256"/>
            <ac:picMk id="28" creationId="{227C3FAA-4F97-04FD-84A3-E30D89D13B0C}"/>
          </ac:picMkLst>
        </pc:picChg>
        <pc:picChg chg="add mod">
          <ac:chgData name="Lamorette, Laura" userId="231d9543-ee48-4303-8632-b2c592304cc9" providerId="ADAL" clId="{5B6E2B9C-4A47-4684-81B6-656B3060E920}" dt="2025-10-09T21:53:10.115" v="101" actId="208"/>
          <ac:picMkLst>
            <pc:docMk/>
            <pc:sldMk cId="535886064" sldId="256"/>
            <ac:picMk id="30" creationId="{0C62AA56-987F-6CD8-08BA-2EBED9CD7AD8}"/>
          </ac:picMkLst>
        </pc:picChg>
        <pc:picChg chg="add mod">
          <ac:chgData name="Lamorette, Laura" userId="231d9543-ee48-4303-8632-b2c592304cc9" providerId="ADAL" clId="{5B6E2B9C-4A47-4684-81B6-656B3060E920}" dt="2025-10-09T21:57:05.745" v="107" actId="1076"/>
          <ac:picMkLst>
            <pc:docMk/>
            <pc:sldMk cId="535886064" sldId="256"/>
            <ac:picMk id="34" creationId="{2C59707B-8D7B-83F2-4697-C3B5F9589DD0}"/>
          </ac:picMkLst>
        </pc:picChg>
        <pc:picChg chg="del">
          <ac:chgData name="Lamorette, Laura" userId="231d9543-ee48-4303-8632-b2c592304cc9" providerId="ADAL" clId="{5B6E2B9C-4A47-4684-81B6-656B3060E920}" dt="2025-10-09T21:29:27.430" v="64" actId="478"/>
          <ac:picMkLst>
            <pc:docMk/>
            <pc:sldMk cId="535886064" sldId="256"/>
            <ac:picMk id="47" creationId="{A6F119AE-2A30-87C8-B443-4F4BE7076DA4}"/>
          </ac:picMkLst>
        </pc:picChg>
        <pc:picChg chg="mod">
          <ac:chgData name="Lamorette, Laura" userId="231d9543-ee48-4303-8632-b2c592304cc9" providerId="ADAL" clId="{5B6E2B9C-4A47-4684-81B6-656B3060E920}" dt="2025-10-09T21:52:45.596" v="97" actId="408"/>
          <ac:picMkLst>
            <pc:docMk/>
            <pc:sldMk cId="535886064" sldId="256"/>
            <ac:picMk id="63" creationId="{CF91F535-F120-9F4A-3887-47251AE86541}"/>
          </ac:picMkLst>
        </pc:picChg>
        <pc:picChg chg="del">
          <ac:chgData name="Lamorette, Laura" userId="231d9543-ee48-4303-8632-b2c592304cc9" providerId="ADAL" clId="{5B6E2B9C-4A47-4684-81B6-656B3060E920}" dt="2025-10-09T21:29:30.573" v="66" actId="478"/>
          <ac:picMkLst>
            <pc:docMk/>
            <pc:sldMk cId="535886064" sldId="256"/>
            <ac:picMk id="65" creationId="{0EF62C6B-9B27-78A0-8734-FE2E4F063485}"/>
          </ac:picMkLst>
        </pc:picChg>
        <pc:picChg chg="del">
          <ac:chgData name="Lamorette, Laura" userId="231d9543-ee48-4303-8632-b2c592304cc9" providerId="ADAL" clId="{5B6E2B9C-4A47-4684-81B6-656B3060E920}" dt="2025-10-09T21:52:22.184" v="93" actId="478"/>
          <ac:picMkLst>
            <pc:docMk/>
            <pc:sldMk cId="535886064" sldId="256"/>
            <ac:picMk id="67" creationId="{37A57C95-C036-A997-1435-7CC525934A22}"/>
          </ac:picMkLst>
        </pc:picChg>
        <pc:picChg chg="del">
          <ac:chgData name="Lamorette, Laura" userId="231d9543-ee48-4303-8632-b2c592304cc9" providerId="ADAL" clId="{5B6E2B9C-4A47-4684-81B6-656B3060E920}" dt="2025-10-09T21:29:28.833" v="65" actId="478"/>
          <ac:picMkLst>
            <pc:docMk/>
            <pc:sldMk cId="535886064" sldId="256"/>
            <ac:picMk id="69" creationId="{3987CA50-B6F2-4380-C430-46C8123368B8}"/>
          </ac:picMkLst>
        </pc:picChg>
        <pc:picChg chg="del">
          <ac:chgData name="Lamorette, Laura" userId="231d9543-ee48-4303-8632-b2c592304cc9" providerId="ADAL" clId="{5B6E2B9C-4A47-4684-81B6-656B3060E920}" dt="2025-10-09T21:29:33.026" v="67" actId="478"/>
          <ac:picMkLst>
            <pc:docMk/>
            <pc:sldMk cId="535886064" sldId="256"/>
            <ac:picMk id="85" creationId="{96E37E21-04C3-DE5A-A55F-583CA80E4257}"/>
          </ac:picMkLst>
        </pc:picChg>
        <pc:picChg chg="add mod">
          <ac:chgData name="Lamorette, Laura" userId="231d9543-ee48-4303-8632-b2c592304cc9" providerId="ADAL" clId="{5B6E2B9C-4A47-4684-81B6-656B3060E920}" dt="2025-09-26T02:07:47.903" v="22" actId="12789"/>
          <ac:picMkLst>
            <pc:docMk/>
            <pc:sldMk cId="535886064" sldId="256"/>
            <ac:picMk id="87" creationId="{223959C4-1EEF-2023-38EB-F12EE4E9D1C9}"/>
          </ac:picMkLst>
        </pc:picChg>
        <pc:picChg chg="add mod">
          <ac:chgData name="Lamorette, Laura" userId="231d9543-ee48-4303-8632-b2c592304cc9" providerId="ADAL" clId="{5B6E2B9C-4A47-4684-81B6-656B3060E920}" dt="2025-09-26T02:07:58.718" v="35" actId="1037"/>
          <ac:picMkLst>
            <pc:docMk/>
            <pc:sldMk cId="535886064" sldId="256"/>
            <ac:picMk id="89" creationId="{46476B4E-DB8B-96A1-50F0-03448EAEEC61}"/>
          </ac:picMkLst>
        </pc:picChg>
        <pc:picChg chg="add mod">
          <ac:chgData name="Lamorette, Laura" userId="231d9543-ee48-4303-8632-b2c592304cc9" providerId="ADAL" clId="{5B6E2B9C-4A47-4684-81B6-656B3060E920}" dt="2025-09-26T02:07:58.718" v="35" actId="1037"/>
          <ac:picMkLst>
            <pc:docMk/>
            <pc:sldMk cId="535886064" sldId="256"/>
            <ac:picMk id="91" creationId="{69EBDA92-6309-5BA6-412F-39E2767CECF3}"/>
          </ac:picMkLst>
        </pc:picChg>
        <pc:picChg chg="add mod">
          <ac:chgData name="Lamorette, Laura" userId="231d9543-ee48-4303-8632-b2c592304cc9" providerId="ADAL" clId="{5B6E2B9C-4A47-4684-81B6-656B3060E920}" dt="2025-09-26T02:08:23.682" v="38" actId="208"/>
          <ac:picMkLst>
            <pc:docMk/>
            <pc:sldMk cId="535886064" sldId="256"/>
            <ac:picMk id="92" creationId="{02BC7A1E-8B54-1F83-2F90-4A95220F7B28}"/>
          </ac:picMkLst>
        </pc:picChg>
        <pc:picChg chg="add mod">
          <ac:chgData name="Lamorette, Laura" userId="231d9543-ee48-4303-8632-b2c592304cc9" providerId="ADAL" clId="{5B6E2B9C-4A47-4684-81B6-656B3060E920}" dt="2025-09-26T02:08:23.682" v="38" actId="208"/>
          <ac:picMkLst>
            <pc:docMk/>
            <pc:sldMk cId="535886064" sldId="256"/>
            <ac:picMk id="94" creationId="{A02C871F-69C1-9413-9152-CE7CAFBB7365}"/>
          </ac:picMkLst>
        </pc:picChg>
        <pc:picChg chg="add mod">
          <ac:chgData name="Lamorette, Laura" userId="231d9543-ee48-4303-8632-b2c592304cc9" providerId="ADAL" clId="{5B6E2B9C-4A47-4684-81B6-656B3060E920}" dt="2025-09-26T02:08:23.682" v="38" actId="208"/>
          <ac:picMkLst>
            <pc:docMk/>
            <pc:sldMk cId="535886064" sldId="256"/>
            <ac:picMk id="99" creationId="{A167C4D2-451A-7261-CEE5-5CE31C7D02DD}"/>
          </ac:picMkLst>
        </pc:picChg>
        <pc:picChg chg="add mod">
          <ac:chgData name="Lamorette, Laura" userId="231d9543-ee48-4303-8632-b2c592304cc9" providerId="ADAL" clId="{5B6E2B9C-4A47-4684-81B6-656B3060E920}" dt="2025-09-26T02:08:23.682" v="38" actId="208"/>
          <ac:picMkLst>
            <pc:docMk/>
            <pc:sldMk cId="535886064" sldId="256"/>
            <ac:picMk id="101" creationId="{5FE10860-1A61-287C-A18C-9A0BD5A869C5}"/>
          </ac:picMkLst>
        </pc:picChg>
        <pc:picChg chg="add mod">
          <ac:chgData name="Lamorette, Laura" userId="231d9543-ee48-4303-8632-b2c592304cc9" providerId="ADAL" clId="{5B6E2B9C-4A47-4684-81B6-656B3060E920}" dt="2025-09-26T02:08:23.682" v="38" actId="208"/>
          <ac:picMkLst>
            <pc:docMk/>
            <pc:sldMk cId="535886064" sldId="256"/>
            <ac:picMk id="102" creationId="{81E9F733-F243-0382-650A-A6940762C37E}"/>
          </ac:picMkLst>
        </pc:picChg>
        <pc:picChg chg="del">
          <ac:chgData name="Lamorette, Laura" userId="231d9543-ee48-4303-8632-b2c592304cc9" providerId="ADAL" clId="{5B6E2B9C-4A47-4684-81B6-656B3060E920}" dt="2025-10-09T21:50:24.872" v="70" actId="478"/>
          <ac:picMkLst>
            <pc:docMk/>
            <pc:sldMk cId="535886064" sldId="256"/>
            <ac:picMk id="107" creationId="{9552CA18-B436-2F46-8514-D0A13D6BA77E}"/>
          </ac:picMkLst>
        </pc:picChg>
        <pc:picChg chg="add mod">
          <ac:chgData name="Lamorette, Laura" userId="231d9543-ee48-4303-8632-b2c592304cc9" providerId="ADAL" clId="{5B6E2B9C-4A47-4684-81B6-656B3060E920}" dt="2025-09-26T02:08:23.682" v="38" actId="208"/>
          <ac:picMkLst>
            <pc:docMk/>
            <pc:sldMk cId="535886064" sldId="256"/>
            <ac:picMk id="108" creationId="{760E28A4-7E14-9BE4-FEC8-995750363AFB}"/>
          </ac:picMkLst>
        </pc:picChg>
        <pc:picChg chg="add del mod">
          <ac:chgData name="Lamorette, Laura" userId="231d9543-ee48-4303-8632-b2c592304cc9" providerId="ADAL" clId="{5B6E2B9C-4A47-4684-81B6-656B3060E920}" dt="2025-10-09T21:52:51.450" v="98" actId="478"/>
          <ac:picMkLst>
            <pc:docMk/>
            <pc:sldMk cId="535886064" sldId="256"/>
            <ac:picMk id="109" creationId="{25D1DE8F-F1AC-ADD4-BC14-A9EC60C5BBAB}"/>
          </ac:picMkLst>
        </pc:picChg>
        <pc:picChg chg="del">
          <ac:chgData name="Lamorette, Laura" userId="231d9543-ee48-4303-8632-b2c592304cc9" providerId="ADAL" clId="{5B6E2B9C-4A47-4684-81B6-656B3060E920}" dt="2025-10-09T21:50:25.918" v="71" actId="478"/>
          <ac:picMkLst>
            <pc:docMk/>
            <pc:sldMk cId="535886064" sldId="256"/>
            <ac:picMk id="110" creationId="{79E67612-7E3F-017E-9378-FE053FEFA7F2}"/>
          </ac:picMkLst>
        </pc:picChg>
        <pc:picChg chg="del">
          <ac:chgData name="Lamorette, Laura" userId="231d9543-ee48-4303-8632-b2c592304cc9" providerId="ADAL" clId="{5B6E2B9C-4A47-4684-81B6-656B3060E920}" dt="2025-10-09T21:52:23.577" v="94" actId="478"/>
          <ac:picMkLst>
            <pc:docMk/>
            <pc:sldMk cId="535886064" sldId="256"/>
            <ac:picMk id="111" creationId="{4A8C2E70-2330-32BA-1BD0-2B9CD1EE14CF}"/>
          </ac:picMkLst>
        </pc:picChg>
        <pc:picChg chg="add del mod">
          <ac:chgData name="Lamorette, Laura" userId="231d9543-ee48-4303-8632-b2c592304cc9" providerId="ADAL" clId="{5B6E2B9C-4A47-4684-81B6-656B3060E920}" dt="2025-10-09T21:50:27.439" v="72" actId="478"/>
          <ac:picMkLst>
            <pc:docMk/>
            <pc:sldMk cId="535886064" sldId="256"/>
            <ac:picMk id="112" creationId="{D668B485-5128-12EA-C537-1153AC141A9C}"/>
          </ac:picMkLst>
        </pc:picChg>
        <pc:picChg chg="add mod">
          <ac:chgData name="Lamorette, Laura" userId="231d9543-ee48-4303-8632-b2c592304cc9" providerId="ADAL" clId="{5B6E2B9C-4A47-4684-81B6-656B3060E920}" dt="2025-09-26T02:08:23.682" v="38" actId="208"/>
          <ac:picMkLst>
            <pc:docMk/>
            <pc:sldMk cId="535886064" sldId="256"/>
            <ac:picMk id="116" creationId="{E16C5CCA-75B5-F8A7-EC54-3FEC87E4FAB3}"/>
          </ac:picMkLst>
        </pc:picChg>
        <pc:picChg chg="add del mod">
          <ac:chgData name="Lamorette, Laura" userId="231d9543-ee48-4303-8632-b2c592304cc9" providerId="ADAL" clId="{5B6E2B9C-4A47-4684-81B6-656B3060E920}" dt="2025-10-09T21:50:28.919" v="73" actId="478"/>
          <ac:picMkLst>
            <pc:docMk/>
            <pc:sldMk cId="535886064" sldId="256"/>
            <ac:picMk id="117" creationId="{0E649FD2-E358-7852-1358-1FD91A66A129}"/>
          </ac:picMkLst>
        </pc:picChg>
        <pc:picChg chg="add mod">
          <ac:chgData name="Lamorette, Laura" userId="231d9543-ee48-4303-8632-b2c592304cc9" providerId="ADAL" clId="{5B6E2B9C-4A47-4684-81B6-656B3060E920}" dt="2025-09-26T02:10:44.853" v="62" actId="12789"/>
          <ac:picMkLst>
            <pc:docMk/>
            <pc:sldMk cId="535886064" sldId="256"/>
            <ac:picMk id="120" creationId="{D922F093-9ECF-2579-5C9A-270624B2F48C}"/>
          </ac:picMkLst>
        </pc:picChg>
        <pc:picChg chg="add mod">
          <ac:chgData name="Lamorette, Laura" userId="231d9543-ee48-4303-8632-b2c592304cc9" providerId="ADAL" clId="{5B6E2B9C-4A47-4684-81B6-656B3060E920}" dt="2025-09-26T02:10:48.645" v="63" actId="408"/>
          <ac:picMkLst>
            <pc:docMk/>
            <pc:sldMk cId="535886064" sldId="256"/>
            <ac:picMk id="122" creationId="{92269686-8AD1-5D99-468C-26637998B24C}"/>
          </ac:picMkLst>
        </pc:picChg>
        <pc:picChg chg="add mod">
          <ac:chgData name="Lamorette, Laura" userId="231d9543-ee48-4303-8632-b2c592304cc9" providerId="ADAL" clId="{5B6E2B9C-4A47-4684-81B6-656B3060E920}" dt="2025-09-26T02:10:44.853" v="62" actId="12789"/>
          <ac:picMkLst>
            <pc:docMk/>
            <pc:sldMk cId="535886064" sldId="256"/>
            <ac:picMk id="124" creationId="{DE44CEC9-26F5-07BD-A31D-565E9BD0456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B4E5B-939E-033D-CDEE-55D42D9894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86FBBB-ACC1-D17D-C45C-1DD2EBC793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88BF3-BE15-88FD-8B26-BF4E714F2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4855E-D988-45DF-8063-2A72F1F52B61}" type="datetimeFigureOut">
              <a:rPr lang="en-US" smtClean="0"/>
              <a:t>10/9/2025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2141EB-F9E6-C62E-28A8-A34E076ED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432D79-6654-02FB-ED94-8DB5027D9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670A5-CC47-4FEB-9A2B-726620E6A7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1173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 userDrawn="1">
          <p15:clr>
            <a:srgbClr val="FBAE40"/>
          </p15:clr>
        </p15:guide>
        <p15:guide id="4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FB517-C688-9699-EF7C-FF3265DAB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712289-88DD-DE59-0CDE-A7A0F1D4E4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2D0C2D-0919-AA28-E7D4-DD37F3867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4855E-D988-45DF-8063-2A72F1F52B61}" type="datetimeFigureOut">
              <a:rPr lang="en-US" smtClean="0"/>
              <a:t>10/9/2025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9155AE-6E7D-1B3B-B210-734CCB7DA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3A9E3A-0C5D-93D3-5930-0FCD6DC1B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670A5-CC47-4FEB-9A2B-726620E6A7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704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E2378A4-CEDE-D156-1027-FE870A0E32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35468F-A787-36C8-1452-F0E85B21F5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A6E214-59C8-5A91-67C1-0A9E30597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4855E-D988-45DF-8063-2A72F1F52B61}" type="datetimeFigureOut">
              <a:rPr lang="en-US" smtClean="0"/>
              <a:t>10/9/2025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403968-C191-A716-138A-F156F2A7E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CCB220-E680-9D48-A627-5634B4AF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670A5-CC47-4FEB-9A2B-726620E6A7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166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B72E4-141E-8804-3B19-CA61C5F03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62054A-3C7A-BEF9-B095-5D339B0CC5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A7073B-C9B8-F487-04B0-344C54F9C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4855E-D988-45DF-8063-2A72F1F52B61}" type="datetimeFigureOut">
              <a:rPr lang="en-US" smtClean="0"/>
              <a:t>10/9/2025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7C5EE7-D8CD-237E-C392-2F4D9A684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297F62-84DA-EBC8-00C6-6F7103B17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670A5-CC47-4FEB-9A2B-726620E6A7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887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7787E-9150-7740-452D-D6B3A9055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A17C4C-3E05-F8CC-9316-0F8B6C1DAF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70B398-13D9-FBAE-2FCF-88730912B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4855E-D988-45DF-8063-2A72F1F52B61}" type="datetimeFigureOut">
              <a:rPr lang="en-US" smtClean="0"/>
              <a:t>10/9/2025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CF89B8-F085-C726-2D44-4C18AD33D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5F13D3-E6D9-B06B-8C55-46BFFBD77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670A5-CC47-4FEB-9A2B-726620E6A7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65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79B50-1C35-2E9C-C751-00AE11BC3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F8D483-2300-6BE1-D0EA-7BB30B5ACD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EFE85A-556F-2CE2-FF15-CA182E2BA3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AFB9CA-4455-0365-CC44-D6AE33DBA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4855E-D988-45DF-8063-2A72F1F52B61}" type="datetimeFigureOut">
              <a:rPr lang="en-US" smtClean="0"/>
              <a:t>10/9/2025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CE656E-6D03-CB85-DC65-BA6EBA537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CDC5A6-FE12-7F0E-2124-2849A2E4C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670A5-CC47-4FEB-9A2B-726620E6A7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222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62B8A-FE95-373B-2628-3EE95C161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FC745E-9D2F-0551-81C3-98009E0C14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F94192-51F9-903E-E32F-536938C809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A9608F-2661-A5C8-554D-DE8CE1FD06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C04401-496B-041A-E14D-60BFA4A92A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6A4CE0-4A3C-3982-9C61-03969F1BB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4855E-D988-45DF-8063-2A72F1F52B61}" type="datetimeFigureOut">
              <a:rPr lang="en-US" smtClean="0"/>
              <a:t>10/9/2025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65FEB2-3276-9F4A-6B52-60DBB5F5B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2704AB-8F79-E9BE-C94D-065A18CC1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670A5-CC47-4FEB-9A2B-726620E6A7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335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2C38A-1F91-5E8A-F6E0-BD223DAD9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F219A4-3A91-3D78-FD04-3A6915DFB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4855E-D988-45DF-8063-2A72F1F52B61}" type="datetimeFigureOut">
              <a:rPr lang="en-US" smtClean="0"/>
              <a:t>10/9/2025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78F136-EC0E-9293-B83E-022DFD103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A4CDA2-BE71-B8B5-C0FC-BE27C334E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670A5-CC47-4FEB-9A2B-726620E6A7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849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B5EA13-07F8-2323-446F-4259796568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4855E-D988-45DF-8063-2A72F1F52B61}" type="datetimeFigureOut">
              <a:rPr lang="en-US" smtClean="0"/>
              <a:t>10/9/2025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8276CB-D90D-13A7-7D91-400C7136F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9DBD3F-5216-EFE6-0181-BA6AFF75E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670A5-CC47-4FEB-9A2B-726620E6A7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847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AE874-5CF4-EDBD-F172-818E771DA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AA2AC0-D67D-FC94-DD7D-59716AC6A4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9BE67E-A251-AD3C-2A2E-D5423C067D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2475C7-3292-894D-C15F-1529B3F0E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4855E-D988-45DF-8063-2A72F1F52B61}" type="datetimeFigureOut">
              <a:rPr lang="en-US" smtClean="0"/>
              <a:t>10/9/2025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D259F5-B3C8-6664-8175-68C030272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CA8968-5AEB-F782-D33E-7A721117E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670A5-CC47-4FEB-9A2B-726620E6A7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784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09DC5-715D-0CBC-379F-03EB314B6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3F33FF4-F87B-C621-B2CA-3FD44E250E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AE5D2F-8C8F-12FD-791F-69EFFB588C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2B4CDC-1838-9888-AAEB-DB5774B35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4855E-D988-45DF-8063-2A72F1F52B61}" type="datetimeFigureOut">
              <a:rPr lang="en-US" smtClean="0"/>
              <a:t>10/9/2025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C9BA46-C54D-7349-6562-82C630AA9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C7287F-E0C7-F78C-258D-86068C4E9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670A5-CC47-4FEB-9A2B-726620E6A7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87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77D894-784F-FA74-1DEB-12CF03A0E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1B1A08-E07C-4E16-7460-9697D6CB55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A42F86-7683-2FC3-AC79-047F0B409C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B44855E-D988-45DF-8063-2A72F1F52B61}" type="datetimeFigureOut">
              <a:rPr lang="en-US" smtClean="0"/>
              <a:t>10/9/2025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1959A6-09C8-67E5-0ECF-52D4A08BDF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7453BC-83FF-FC44-F71D-329819572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C670A5-CC47-4FEB-9A2B-726620E6A7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044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i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5.png"/><Relationship Id="rId21" Type="http://schemas.openxmlformats.org/officeDocument/2006/relationships/image" Target="../media/image20.svg"/><Relationship Id="rId42" Type="http://schemas.openxmlformats.org/officeDocument/2006/relationships/image" Target="../media/image41.png"/><Relationship Id="rId47" Type="http://schemas.openxmlformats.org/officeDocument/2006/relationships/image" Target="../media/image46.png"/><Relationship Id="rId63" Type="http://schemas.openxmlformats.org/officeDocument/2006/relationships/image" Target="../media/image62.png"/><Relationship Id="rId68" Type="http://schemas.openxmlformats.org/officeDocument/2006/relationships/image" Target="../media/image67.svg"/><Relationship Id="rId84" Type="http://schemas.openxmlformats.org/officeDocument/2006/relationships/image" Target="../media/image83.svg"/><Relationship Id="rId89" Type="http://schemas.openxmlformats.org/officeDocument/2006/relationships/image" Target="../media/image88.png"/><Relationship Id="rId112" Type="http://schemas.openxmlformats.org/officeDocument/2006/relationships/image" Target="../media/image111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9" Type="http://schemas.openxmlformats.org/officeDocument/2006/relationships/image" Target="../media/image28.svg"/><Relationship Id="rId107" Type="http://schemas.openxmlformats.org/officeDocument/2006/relationships/image" Target="../media/image106.svg"/><Relationship Id="rId11" Type="http://schemas.openxmlformats.org/officeDocument/2006/relationships/image" Target="../media/image10.sv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svg"/><Relationship Id="rId40" Type="http://schemas.openxmlformats.org/officeDocument/2006/relationships/image" Target="../media/image39.png"/><Relationship Id="rId45" Type="http://schemas.openxmlformats.org/officeDocument/2006/relationships/image" Target="../media/image44.png"/><Relationship Id="rId53" Type="http://schemas.openxmlformats.org/officeDocument/2006/relationships/image" Target="../media/image52.png"/><Relationship Id="rId58" Type="http://schemas.openxmlformats.org/officeDocument/2006/relationships/image" Target="../media/image57.svg"/><Relationship Id="rId66" Type="http://schemas.openxmlformats.org/officeDocument/2006/relationships/image" Target="../media/image65.svg"/><Relationship Id="rId74" Type="http://schemas.openxmlformats.org/officeDocument/2006/relationships/image" Target="../media/image73.svg"/><Relationship Id="rId79" Type="http://schemas.openxmlformats.org/officeDocument/2006/relationships/image" Target="../media/image78.png"/><Relationship Id="rId87" Type="http://schemas.openxmlformats.org/officeDocument/2006/relationships/image" Target="../media/image86.png"/><Relationship Id="rId102" Type="http://schemas.openxmlformats.org/officeDocument/2006/relationships/image" Target="../media/image101.png"/><Relationship Id="rId110" Type="http://schemas.openxmlformats.org/officeDocument/2006/relationships/image" Target="../media/image109.png"/><Relationship Id="rId5" Type="http://schemas.openxmlformats.org/officeDocument/2006/relationships/image" Target="../media/image4.svg"/><Relationship Id="rId61" Type="http://schemas.openxmlformats.org/officeDocument/2006/relationships/image" Target="../media/image60.png"/><Relationship Id="rId82" Type="http://schemas.openxmlformats.org/officeDocument/2006/relationships/image" Target="../media/image81.svg"/><Relationship Id="rId90" Type="http://schemas.openxmlformats.org/officeDocument/2006/relationships/image" Target="../media/image89.png"/><Relationship Id="rId95" Type="http://schemas.openxmlformats.org/officeDocument/2006/relationships/image" Target="../media/image94.svg"/><Relationship Id="rId19" Type="http://schemas.openxmlformats.org/officeDocument/2006/relationships/image" Target="../media/image18.sv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svg"/><Relationship Id="rId30" Type="http://schemas.openxmlformats.org/officeDocument/2006/relationships/image" Target="../media/image29.png"/><Relationship Id="rId35" Type="http://schemas.openxmlformats.org/officeDocument/2006/relationships/image" Target="../media/image34.svg"/><Relationship Id="rId43" Type="http://schemas.openxmlformats.org/officeDocument/2006/relationships/image" Target="../media/image42.svg"/><Relationship Id="rId48" Type="http://schemas.openxmlformats.org/officeDocument/2006/relationships/image" Target="../media/image47.svg"/><Relationship Id="rId56" Type="http://schemas.openxmlformats.org/officeDocument/2006/relationships/image" Target="../media/image55.svg"/><Relationship Id="rId64" Type="http://schemas.openxmlformats.org/officeDocument/2006/relationships/image" Target="../media/image63.svg"/><Relationship Id="rId69" Type="http://schemas.openxmlformats.org/officeDocument/2006/relationships/image" Target="../media/image68.png"/><Relationship Id="rId77" Type="http://schemas.openxmlformats.org/officeDocument/2006/relationships/image" Target="../media/image76.png"/><Relationship Id="rId100" Type="http://schemas.openxmlformats.org/officeDocument/2006/relationships/image" Target="../media/image99.png"/><Relationship Id="rId105" Type="http://schemas.openxmlformats.org/officeDocument/2006/relationships/image" Target="../media/image104.svg"/><Relationship Id="rId8" Type="http://schemas.openxmlformats.org/officeDocument/2006/relationships/image" Target="../media/image7.png"/><Relationship Id="rId51" Type="http://schemas.openxmlformats.org/officeDocument/2006/relationships/image" Target="../media/image50.png"/><Relationship Id="rId72" Type="http://schemas.openxmlformats.org/officeDocument/2006/relationships/image" Target="../media/image71.svg"/><Relationship Id="rId80" Type="http://schemas.openxmlformats.org/officeDocument/2006/relationships/image" Target="../media/image79.svg"/><Relationship Id="rId85" Type="http://schemas.openxmlformats.org/officeDocument/2006/relationships/image" Target="../media/image84.png"/><Relationship Id="rId93" Type="http://schemas.openxmlformats.org/officeDocument/2006/relationships/image" Target="../media/image92.svg"/><Relationship Id="rId98" Type="http://schemas.openxmlformats.org/officeDocument/2006/relationships/image" Target="../media/image97.png"/><Relationship Id="rId3" Type="http://schemas.openxmlformats.org/officeDocument/2006/relationships/image" Target="../media/image2.sv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5" Type="http://schemas.openxmlformats.org/officeDocument/2006/relationships/image" Target="../media/image24.svg"/><Relationship Id="rId33" Type="http://schemas.openxmlformats.org/officeDocument/2006/relationships/image" Target="../media/image32.svg"/><Relationship Id="rId38" Type="http://schemas.openxmlformats.org/officeDocument/2006/relationships/image" Target="../media/image37.png"/><Relationship Id="rId46" Type="http://schemas.openxmlformats.org/officeDocument/2006/relationships/image" Target="../media/image45.png"/><Relationship Id="rId59" Type="http://schemas.openxmlformats.org/officeDocument/2006/relationships/image" Target="../media/image58.png"/><Relationship Id="rId67" Type="http://schemas.openxmlformats.org/officeDocument/2006/relationships/image" Target="../media/image66.png"/><Relationship Id="rId103" Type="http://schemas.openxmlformats.org/officeDocument/2006/relationships/image" Target="../media/image102.svg"/><Relationship Id="rId108" Type="http://schemas.openxmlformats.org/officeDocument/2006/relationships/image" Target="../media/image107.png"/><Relationship Id="rId20" Type="http://schemas.openxmlformats.org/officeDocument/2006/relationships/image" Target="../media/image19.png"/><Relationship Id="rId41" Type="http://schemas.openxmlformats.org/officeDocument/2006/relationships/image" Target="../media/image40.svg"/><Relationship Id="rId54" Type="http://schemas.openxmlformats.org/officeDocument/2006/relationships/image" Target="../media/image53.svg"/><Relationship Id="rId62" Type="http://schemas.openxmlformats.org/officeDocument/2006/relationships/image" Target="../media/image61.svg"/><Relationship Id="rId70" Type="http://schemas.openxmlformats.org/officeDocument/2006/relationships/image" Target="../media/image69.svg"/><Relationship Id="rId75" Type="http://schemas.openxmlformats.org/officeDocument/2006/relationships/image" Target="../media/image74.png"/><Relationship Id="rId83" Type="http://schemas.openxmlformats.org/officeDocument/2006/relationships/image" Target="../media/image82.png"/><Relationship Id="rId88" Type="http://schemas.openxmlformats.org/officeDocument/2006/relationships/image" Target="../media/image87.png"/><Relationship Id="rId91" Type="http://schemas.openxmlformats.org/officeDocument/2006/relationships/image" Target="../media/image90.svg"/><Relationship Id="rId96" Type="http://schemas.openxmlformats.org/officeDocument/2006/relationships/image" Target="../media/image95.png"/><Relationship Id="rId111" Type="http://schemas.openxmlformats.org/officeDocument/2006/relationships/image" Target="../media/image110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5" Type="http://schemas.openxmlformats.org/officeDocument/2006/relationships/image" Target="../media/image14.svg"/><Relationship Id="rId23" Type="http://schemas.openxmlformats.org/officeDocument/2006/relationships/image" Target="../media/image22.sv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49" Type="http://schemas.openxmlformats.org/officeDocument/2006/relationships/image" Target="../media/image48.png"/><Relationship Id="rId57" Type="http://schemas.openxmlformats.org/officeDocument/2006/relationships/image" Target="../media/image56.png"/><Relationship Id="rId106" Type="http://schemas.openxmlformats.org/officeDocument/2006/relationships/image" Target="../media/image105.png"/><Relationship Id="rId10" Type="http://schemas.openxmlformats.org/officeDocument/2006/relationships/image" Target="../media/image9.png"/><Relationship Id="rId31" Type="http://schemas.openxmlformats.org/officeDocument/2006/relationships/image" Target="../media/image30.svg"/><Relationship Id="rId44" Type="http://schemas.openxmlformats.org/officeDocument/2006/relationships/image" Target="../media/image43.png"/><Relationship Id="rId52" Type="http://schemas.openxmlformats.org/officeDocument/2006/relationships/image" Target="../media/image51.svg"/><Relationship Id="rId60" Type="http://schemas.openxmlformats.org/officeDocument/2006/relationships/image" Target="../media/image59.svg"/><Relationship Id="rId65" Type="http://schemas.openxmlformats.org/officeDocument/2006/relationships/image" Target="../media/image64.png"/><Relationship Id="rId73" Type="http://schemas.openxmlformats.org/officeDocument/2006/relationships/image" Target="../media/image72.png"/><Relationship Id="rId78" Type="http://schemas.openxmlformats.org/officeDocument/2006/relationships/image" Target="../media/image77.svg"/><Relationship Id="rId81" Type="http://schemas.openxmlformats.org/officeDocument/2006/relationships/image" Target="../media/image80.png"/><Relationship Id="rId86" Type="http://schemas.openxmlformats.org/officeDocument/2006/relationships/image" Target="../media/image85.svg"/><Relationship Id="rId94" Type="http://schemas.openxmlformats.org/officeDocument/2006/relationships/image" Target="../media/image93.png"/><Relationship Id="rId99" Type="http://schemas.openxmlformats.org/officeDocument/2006/relationships/image" Target="../media/image98.svg"/><Relationship Id="rId101" Type="http://schemas.openxmlformats.org/officeDocument/2006/relationships/image" Target="../media/image100.sv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39" Type="http://schemas.openxmlformats.org/officeDocument/2006/relationships/image" Target="../media/image38.svg"/><Relationship Id="rId109" Type="http://schemas.openxmlformats.org/officeDocument/2006/relationships/image" Target="../media/image108.svg"/><Relationship Id="rId34" Type="http://schemas.openxmlformats.org/officeDocument/2006/relationships/image" Target="../media/image33.png"/><Relationship Id="rId50" Type="http://schemas.openxmlformats.org/officeDocument/2006/relationships/image" Target="../media/image49.svg"/><Relationship Id="rId55" Type="http://schemas.openxmlformats.org/officeDocument/2006/relationships/image" Target="../media/image54.png"/><Relationship Id="rId76" Type="http://schemas.openxmlformats.org/officeDocument/2006/relationships/image" Target="../media/image75.svg"/><Relationship Id="rId97" Type="http://schemas.openxmlformats.org/officeDocument/2006/relationships/image" Target="../media/image96.svg"/><Relationship Id="rId104" Type="http://schemas.openxmlformats.org/officeDocument/2006/relationships/image" Target="../media/image103.png"/><Relationship Id="rId7" Type="http://schemas.openxmlformats.org/officeDocument/2006/relationships/image" Target="../media/image6.svg"/><Relationship Id="rId71" Type="http://schemas.openxmlformats.org/officeDocument/2006/relationships/image" Target="../media/image70.png"/><Relationship Id="rId92" Type="http://schemas.openxmlformats.org/officeDocument/2006/relationships/image" Target="../media/image9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Rectangle 117">
            <a:extLst>
              <a:ext uri="{FF2B5EF4-FFF2-40B4-BE49-F238E27FC236}">
                <a16:creationId xmlns:a16="http://schemas.microsoft.com/office/drawing/2014/main" id="{5430469B-18DB-C87F-2E6D-738212F2E47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096000" y="636406"/>
            <a:ext cx="6096000" cy="62215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C5112C-3FA9-3A1B-D248-BFC10DC8BE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322" y="92016"/>
            <a:ext cx="3823504" cy="579115"/>
          </a:xfrm>
        </p:spPr>
        <p:txBody>
          <a:bodyPr anchor="t">
            <a:noAutofit/>
          </a:bodyPr>
          <a:lstStyle/>
          <a:p>
            <a:pPr algn="l"/>
            <a:r>
              <a:rPr lang="en-US" sz="3600" dirty="0"/>
              <a:t>Icons &amp; Logos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3720E7-D871-1BEF-A63C-DBB9DC79D9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34450" y="256954"/>
            <a:ext cx="6173165" cy="379452"/>
          </a:xfrm>
        </p:spPr>
        <p:txBody>
          <a:bodyPr>
            <a:normAutofit/>
          </a:bodyPr>
          <a:lstStyle/>
          <a:p>
            <a:pPr algn="l"/>
            <a:r>
              <a:rPr lang="en-US" sz="1800" dirty="0"/>
              <a:t>Copy and paste these icons or logos into your template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4275D8F5-774D-7412-64AA-3C7428679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7285" y="854852"/>
            <a:ext cx="466725" cy="6858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E2A2BC76-AB71-6279-8BC9-1D595ABB3E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36586" y="878665"/>
            <a:ext cx="638175" cy="638175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A39A0CFF-4E8B-AC55-E0D4-411E56B270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12773" y="2834212"/>
            <a:ext cx="685800" cy="59055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D8E643E7-AB12-2FF1-94D7-5C067F2C433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532087" y="916765"/>
            <a:ext cx="685800" cy="561975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C7D5975E-247E-6402-70DA-A62A2948D75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699025" y="892952"/>
            <a:ext cx="685800" cy="60960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CC679AC2-735A-1BDB-A5C7-B09C364631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83935" y="1876679"/>
            <a:ext cx="733425" cy="638175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1E0F747E-DE16-0DDF-8F01-42F9542A42B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517800" y="3702448"/>
            <a:ext cx="714375" cy="723900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10C877A0-3E26-2FEC-865D-28215055BCA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689500" y="1779047"/>
            <a:ext cx="704850" cy="723900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8EB11909-C669-8692-D6E4-943F6054915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953490" y="835802"/>
            <a:ext cx="695325" cy="723900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BAB4832D-5046-0201-E5FA-563BC2EE515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679975" y="3741738"/>
            <a:ext cx="723900" cy="723900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8949DF0E-C4BD-2ADC-1A2C-DDBFE1B0B3F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479448" y="1813576"/>
            <a:ext cx="552450" cy="72390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8633202E-657B-CB54-930E-8AEB6D7D738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699025" y="2779443"/>
            <a:ext cx="685800" cy="685800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B2215192-42FC-D70C-004E-0CA067CB3BF3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322035" y="2850881"/>
            <a:ext cx="657225" cy="68580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FEBC0EFA-1C68-31C8-013D-08DF21CDD349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555900" y="2700862"/>
            <a:ext cx="638175" cy="68580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B4D4F555-89E1-38A0-7A7C-6F07707194C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31560" y="3872708"/>
            <a:ext cx="638175" cy="533400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4F49AC45-7049-087B-5B51-E5C94E9B48FD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2517800" y="1794526"/>
            <a:ext cx="714375" cy="590550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CF91F535-F120-9F4A-3887-47251AE86541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256800" y="4719080"/>
            <a:ext cx="514350" cy="68580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C4C2B34D-DBA5-6CF1-1103-4485FCE1D723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4982065" y="2814512"/>
            <a:ext cx="638175" cy="609600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F5DF455F-D2E1-8766-B296-B5A9B69E8C37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393723" y="3721498"/>
            <a:ext cx="723900" cy="723900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A4E88DC6-275F-9AC2-736E-6BEF054AF90E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4963015" y="1783335"/>
            <a:ext cx="676275" cy="723900"/>
          </a:xfrm>
          <a:prstGeom prst="rect">
            <a:avLst/>
          </a:prstGeom>
        </p:spPr>
      </p:pic>
      <p:pic>
        <p:nvPicPr>
          <p:cNvPr id="81" name="Graphic 80">
            <a:extLst>
              <a:ext uri="{FF2B5EF4-FFF2-40B4-BE49-F238E27FC236}">
                <a16:creationId xmlns:a16="http://schemas.microsoft.com/office/drawing/2014/main" id="{AF12316E-E937-5D88-65C3-1D6771F4165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4829665" y="3808073"/>
            <a:ext cx="942975" cy="628650"/>
          </a:xfrm>
          <a:prstGeom prst="rect">
            <a:avLst/>
          </a:prstGeom>
        </p:spPr>
      </p:pic>
      <p:pic>
        <p:nvPicPr>
          <p:cNvPr id="87" name="Picture 86" descr="A logo on a black background&#10;&#10;AI-generated content may be incorrect.">
            <a:extLst>
              <a:ext uri="{FF2B5EF4-FFF2-40B4-BE49-F238E27FC236}">
                <a16:creationId xmlns:a16="http://schemas.microsoft.com/office/drawing/2014/main" id="{223959C4-1EEF-2023-38EB-F12EE4E9D1C9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9" y="5539459"/>
            <a:ext cx="1370574" cy="1411124"/>
          </a:xfrm>
          <a:prstGeom prst="rect">
            <a:avLst/>
          </a:prstGeom>
        </p:spPr>
      </p:pic>
      <p:pic>
        <p:nvPicPr>
          <p:cNvPr id="89" name="Picture 88" descr="A black background with blue and grey text&#10;&#10;AI-generated content may be incorrect.">
            <a:extLst>
              <a:ext uri="{FF2B5EF4-FFF2-40B4-BE49-F238E27FC236}">
                <a16:creationId xmlns:a16="http://schemas.microsoft.com/office/drawing/2014/main" id="{46476B4E-DB8B-96A1-50F0-03448EAEEC61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839" y="5686341"/>
            <a:ext cx="2374391" cy="1117360"/>
          </a:xfrm>
          <a:prstGeom prst="rect">
            <a:avLst/>
          </a:prstGeom>
        </p:spPr>
      </p:pic>
      <p:pic>
        <p:nvPicPr>
          <p:cNvPr id="91" name="Picture 90" descr="A logo with blue and grey letters&#10;&#10;AI-generated content may be incorrect.">
            <a:extLst>
              <a:ext uri="{FF2B5EF4-FFF2-40B4-BE49-F238E27FC236}">
                <a16:creationId xmlns:a16="http://schemas.microsoft.com/office/drawing/2014/main" id="{69EBDA92-6309-5BA6-412F-39E2767CECF3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563" y="5840679"/>
            <a:ext cx="3032567" cy="808685"/>
          </a:xfrm>
          <a:prstGeom prst="rect">
            <a:avLst/>
          </a:prstGeom>
        </p:spPr>
      </p:pic>
      <p:pic>
        <p:nvPicPr>
          <p:cNvPr id="92" name="Graphic 91">
            <a:extLst>
              <a:ext uri="{FF2B5EF4-FFF2-40B4-BE49-F238E27FC236}">
                <a16:creationId xmlns:a16="http://schemas.microsoft.com/office/drawing/2014/main" id="{02BC7A1E-8B54-1F83-2F90-4A95220F7B28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6592308" y="854852"/>
            <a:ext cx="466725" cy="685800"/>
          </a:xfrm>
          <a:prstGeom prst="rect">
            <a:avLst/>
          </a:prstGeom>
        </p:spPr>
      </p:pic>
      <p:pic>
        <p:nvPicPr>
          <p:cNvPr id="93" name="Graphic 92">
            <a:extLst>
              <a:ext uri="{FF2B5EF4-FFF2-40B4-BE49-F238E27FC236}">
                <a16:creationId xmlns:a16="http://schemas.microsoft.com/office/drawing/2014/main" id="{B93E4578-55B5-2E28-7268-C59F3317BC78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7611609" y="878665"/>
            <a:ext cx="638175" cy="638175"/>
          </a:xfrm>
          <a:prstGeom prst="rect">
            <a:avLst/>
          </a:prstGeom>
        </p:spPr>
      </p:pic>
      <p:pic>
        <p:nvPicPr>
          <p:cNvPr id="94" name="Graphic 93">
            <a:extLst>
              <a:ext uri="{FF2B5EF4-FFF2-40B4-BE49-F238E27FC236}">
                <a16:creationId xmlns:a16="http://schemas.microsoft.com/office/drawing/2014/main" id="{A02C871F-69C1-9413-9152-CE7CAFBB7365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7587796" y="2834212"/>
            <a:ext cx="685800" cy="590550"/>
          </a:xfrm>
          <a:prstGeom prst="rect">
            <a:avLst/>
          </a:prstGeom>
        </p:spPr>
      </p:pic>
      <p:pic>
        <p:nvPicPr>
          <p:cNvPr id="95" name="Graphic 94">
            <a:extLst>
              <a:ext uri="{FF2B5EF4-FFF2-40B4-BE49-F238E27FC236}">
                <a16:creationId xmlns:a16="http://schemas.microsoft.com/office/drawing/2014/main" id="{35E15273-9A26-3A90-1D1E-9AB3918FFEEF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8707110" y="916765"/>
            <a:ext cx="685800" cy="561975"/>
          </a:xfrm>
          <a:prstGeom prst="rect">
            <a:avLst/>
          </a:prstGeom>
        </p:spPr>
      </p:pic>
      <p:pic>
        <p:nvPicPr>
          <p:cNvPr id="96" name="Graphic 95">
            <a:extLst>
              <a:ext uri="{FF2B5EF4-FFF2-40B4-BE49-F238E27FC236}">
                <a16:creationId xmlns:a16="http://schemas.microsoft.com/office/drawing/2014/main" id="{05F74668-100C-0C4F-C8CB-133909C555B8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9874048" y="892952"/>
            <a:ext cx="685800" cy="609600"/>
          </a:xfrm>
          <a:prstGeom prst="rect">
            <a:avLst/>
          </a:prstGeom>
        </p:spPr>
      </p:pic>
      <p:pic>
        <p:nvPicPr>
          <p:cNvPr id="97" name="Graphic 96">
            <a:extLst>
              <a:ext uri="{FF2B5EF4-FFF2-40B4-BE49-F238E27FC236}">
                <a16:creationId xmlns:a16="http://schemas.microsoft.com/office/drawing/2014/main" id="{08D6F323-F9EB-287B-2C83-37567955C374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6458958" y="1876679"/>
            <a:ext cx="733425" cy="638175"/>
          </a:xfrm>
          <a:prstGeom prst="rect">
            <a:avLst/>
          </a:prstGeom>
        </p:spPr>
      </p:pic>
      <p:pic>
        <p:nvPicPr>
          <p:cNvPr id="98" name="Graphic 97">
            <a:extLst>
              <a:ext uri="{FF2B5EF4-FFF2-40B4-BE49-F238E27FC236}">
                <a16:creationId xmlns:a16="http://schemas.microsoft.com/office/drawing/2014/main" id="{F4A6ADFC-132A-FC49-94A2-691221CF76AA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8692823" y="3702448"/>
            <a:ext cx="714375" cy="723900"/>
          </a:xfrm>
          <a:prstGeom prst="rect">
            <a:avLst/>
          </a:prstGeom>
        </p:spPr>
      </p:pic>
      <p:pic>
        <p:nvPicPr>
          <p:cNvPr id="99" name="Graphic 98">
            <a:extLst>
              <a:ext uri="{FF2B5EF4-FFF2-40B4-BE49-F238E27FC236}">
                <a16:creationId xmlns:a16="http://schemas.microsoft.com/office/drawing/2014/main" id="{A167C4D2-451A-7261-CEE5-5CE31C7D02DD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tretch>
            <a:fillRect/>
          </a:stretch>
        </p:blipFill>
        <p:spPr>
          <a:xfrm>
            <a:off x="9864523" y="1779047"/>
            <a:ext cx="704850" cy="723900"/>
          </a:xfrm>
          <a:prstGeom prst="rect">
            <a:avLst/>
          </a:prstGeom>
        </p:spPr>
      </p:pic>
      <p:pic>
        <p:nvPicPr>
          <p:cNvPr id="100" name="Graphic 99">
            <a:extLst>
              <a:ext uri="{FF2B5EF4-FFF2-40B4-BE49-F238E27FC236}">
                <a16:creationId xmlns:a16="http://schemas.microsoft.com/office/drawing/2014/main" id="{324DAC2A-D9E6-159D-41D3-709F7421F233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11128513" y="835802"/>
            <a:ext cx="695325" cy="723900"/>
          </a:xfrm>
          <a:prstGeom prst="rect">
            <a:avLst/>
          </a:prstGeom>
        </p:spPr>
      </p:pic>
      <p:pic>
        <p:nvPicPr>
          <p:cNvPr id="101" name="Graphic 100">
            <a:extLst>
              <a:ext uri="{FF2B5EF4-FFF2-40B4-BE49-F238E27FC236}">
                <a16:creationId xmlns:a16="http://schemas.microsoft.com/office/drawing/2014/main" id="{5FE10860-1A61-287C-A18C-9A0BD5A869C5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tretch>
            <a:fillRect/>
          </a:stretch>
        </p:blipFill>
        <p:spPr>
          <a:xfrm>
            <a:off x="9854998" y="3741738"/>
            <a:ext cx="723900" cy="723900"/>
          </a:xfrm>
          <a:prstGeom prst="rect">
            <a:avLst/>
          </a:prstGeom>
        </p:spPr>
      </p:pic>
      <p:pic>
        <p:nvPicPr>
          <p:cNvPr id="102" name="Graphic 101">
            <a:extLst>
              <a:ext uri="{FF2B5EF4-FFF2-40B4-BE49-F238E27FC236}">
                <a16:creationId xmlns:a16="http://schemas.microsoft.com/office/drawing/2014/main" id="{81E9F733-F243-0382-650A-A6940762C37E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96DAC541-7B7A-43D3-8B79-37D633B846F1}">
                <asvg:svgBlip xmlns:asvg="http://schemas.microsoft.com/office/drawing/2016/SVG/main" r:embed="rId68"/>
              </a:ext>
            </a:extLst>
          </a:blip>
          <a:stretch>
            <a:fillRect/>
          </a:stretch>
        </p:blipFill>
        <p:spPr>
          <a:xfrm>
            <a:off x="7654471" y="1813576"/>
            <a:ext cx="552450" cy="723900"/>
          </a:xfrm>
          <a:prstGeom prst="rect">
            <a:avLst/>
          </a:prstGeom>
        </p:spPr>
      </p:pic>
      <p:pic>
        <p:nvPicPr>
          <p:cNvPr id="103" name="Graphic 102">
            <a:extLst>
              <a:ext uri="{FF2B5EF4-FFF2-40B4-BE49-F238E27FC236}">
                <a16:creationId xmlns:a16="http://schemas.microsoft.com/office/drawing/2014/main" id="{36BB451F-76B9-65AF-6F36-8509CF9F75CB}"/>
              </a:ext>
            </a:extLst>
          </p:cNvPr>
          <p:cNvPicPr>
            <a:picLocks noChangeAspect="1"/>
          </p:cNvPicPr>
          <p:nvPr/>
        </p:nvPicPr>
        <p:blipFill>
          <a:blip r:embed="rId69">
            <a:extLst>
              <a:ext uri="{96DAC541-7B7A-43D3-8B79-37D633B846F1}">
                <asvg:svgBlip xmlns:asvg="http://schemas.microsoft.com/office/drawing/2016/SVG/main" r:embed="rId70"/>
              </a:ext>
            </a:extLst>
          </a:blip>
          <a:stretch>
            <a:fillRect/>
          </a:stretch>
        </p:blipFill>
        <p:spPr>
          <a:xfrm>
            <a:off x="9874048" y="2779443"/>
            <a:ext cx="685800" cy="685800"/>
          </a:xfrm>
          <a:prstGeom prst="rect">
            <a:avLst/>
          </a:prstGeom>
        </p:spPr>
      </p:pic>
      <p:pic>
        <p:nvPicPr>
          <p:cNvPr id="104" name="Graphic 103">
            <a:extLst>
              <a:ext uri="{FF2B5EF4-FFF2-40B4-BE49-F238E27FC236}">
                <a16:creationId xmlns:a16="http://schemas.microsoft.com/office/drawing/2014/main" id="{646E3FB6-ED6F-0419-80EF-4670807AD7B0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96DAC541-7B7A-43D3-8B79-37D633B846F1}">
                <asvg:svgBlip xmlns:asvg="http://schemas.microsoft.com/office/drawing/2016/SVG/main" r:embed="rId72"/>
              </a:ext>
            </a:extLst>
          </a:blip>
          <a:stretch>
            <a:fillRect/>
          </a:stretch>
        </p:blipFill>
        <p:spPr>
          <a:xfrm>
            <a:off x="6497058" y="2850881"/>
            <a:ext cx="657225" cy="685800"/>
          </a:xfrm>
          <a:prstGeom prst="rect">
            <a:avLst/>
          </a:prstGeom>
        </p:spPr>
      </p:pic>
      <p:pic>
        <p:nvPicPr>
          <p:cNvPr id="105" name="Graphic 104">
            <a:extLst>
              <a:ext uri="{FF2B5EF4-FFF2-40B4-BE49-F238E27FC236}">
                <a16:creationId xmlns:a16="http://schemas.microsoft.com/office/drawing/2014/main" id="{5957E761-240C-1940-C590-FBC53243D589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96DAC541-7B7A-43D3-8B79-37D633B846F1}">
                <asvg:svgBlip xmlns:asvg="http://schemas.microsoft.com/office/drawing/2016/SVG/main" r:embed="rId74"/>
              </a:ext>
            </a:extLst>
          </a:blip>
          <a:stretch>
            <a:fillRect/>
          </a:stretch>
        </p:blipFill>
        <p:spPr>
          <a:xfrm>
            <a:off x="8730923" y="2700862"/>
            <a:ext cx="638175" cy="685800"/>
          </a:xfrm>
          <a:prstGeom prst="rect">
            <a:avLst/>
          </a:prstGeom>
        </p:spPr>
      </p:pic>
      <p:pic>
        <p:nvPicPr>
          <p:cNvPr id="106" name="Graphic 105">
            <a:extLst>
              <a:ext uri="{FF2B5EF4-FFF2-40B4-BE49-F238E27FC236}">
                <a16:creationId xmlns:a16="http://schemas.microsoft.com/office/drawing/2014/main" id="{2B0C7FEA-4AB3-B133-AB06-BD6643EF4FBD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96DAC541-7B7A-43D3-8B79-37D633B846F1}">
                <asvg:svgBlip xmlns:asvg="http://schemas.microsoft.com/office/drawing/2016/SVG/main" r:embed="rId76"/>
              </a:ext>
            </a:extLst>
          </a:blip>
          <a:stretch>
            <a:fillRect/>
          </a:stretch>
        </p:blipFill>
        <p:spPr>
          <a:xfrm>
            <a:off x="6506583" y="3872708"/>
            <a:ext cx="638175" cy="533400"/>
          </a:xfrm>
          <a:prstGeom prst="rect">
            <a:avLst/>
          </a:prstGeom>
        </p:spPr>
      </p:pic>
      <p:pic>
        <p:nvPicPr>
          <p:cNvPr id="108" name="Graphic 107">
            <a:extLst>
              <a:ext uri="{FF2B5EF4-FFF2-40B4-BE49-F238E27FC236}">
                <a16:creationId xmlns:a16="http://schemas.microsoft.com/office/drawing/2014/main" id="{760E28A4-7E14-9BE4-FEC8-995750363AFB}"/>
              </a:ext>
            </a:extLst>
          </p:cNvPr>
          <p:cNvPicPr>
            <a:picLocks noChangeAspect="1"/>
          </p:cNvPicPr>
          <p:nvPr/>
        </p:nvPicPr>
        <p:blipFill>
          <a:blip r:embed="rId77">
            <a:extLst>
              <a:ext uri="{96DAC541-7B7A-43D3-8B79-37D633B846F1}">
                <asvg:svgBlip xmlns:asvg="http://schemas.microsoft.com/office/drawing/2016/SVG/main" r:embed="rId78"/>
              </a:ext>
            </a:extLst>
          </a:blip>
          <a:stretch>
            <a:fillRect/>
          </a:stretch>
        </p:blipFill>
        <p:spPr>
          <a:xfrm>
            <a:off x="8692823" y="1794526"/>
            <a:ext cx="714375" cy="590550"/>
          </a:xfrm>
          <a:prstGeom prst="rect">
            <a:avLst/>
          </a:prstGeom>
        </p:spPr>
      </p:pic>
      <p:pic>
        <p:nvPicPr>
          <p:cNvPr id="113" name="Graphic 112">
            <a:extLst>
              <a:ext uri="{FF2B5EF4-FFF2-40B4-BE49-F238E27FC236}">
                <a16:creationId xmlns:a16="http://schemas.microsoft.com/office/drawing/2014/main" id="{4E26EF7F-2B7B-D21A-C1AB-399E3F7E6626}"/>
              </a:ext>
            </a:extLst>
          </p:cNvPr>
          <p:cNvPicPr>
            <a:picLocks noChangeAspect="1"/>
          </p:cNvPicPr>
          <p:nvPr/>
        </p:nvPicPr>
        <p:blipFill>
          <a:blip r:embed="rId79">
            <a:extLst>
              <a:ext uri="{96DAC541-7B7A-43D3-8B79-37D633B846F1}">
                <asvg:svgBlip xmlns:asvg="http://schemas.microsoft.com/office/drawing/2016/SVG/main" r:embed="rId80"/>
              </a:ext>
            </a:extLst>
          </a:blip>
          <a:stretch>
            <a:fillRect/>
          </a:stretch>
        </p:blipFill>
        <p:spPr>
          <a:xfrm>
            <a:off x="11157088" y="2814512"/>
            <a:ext cx="638175" cy="609600"/>
          </a:xfrm>
          <a:prstGeom prst="rect">
            <a:avLst/>
          </a:prstGeom>
        </p:spPr>
      </p:pic>
      <p:pic>
        <p:nvPicPr>
          <p:cNvPr id="114" name="Graphic 113">
            <a:extLst>
              <a:ext uri="{FF2B5EF4-FFF2-40B4-BE49-F238E27FC236}">
                <a16:creationId xmlns:a16="http://schemas.microsoft.com/office/drawing/2014/main" id="{FFD6B57F-D406-D2BB-3CB6-AF3CDDFF4B9B}"/>
              </a:ext>
            </a:extLst>
          </p:cNvPr>
          <p:cNvPicPr>
            <a:picLocks noChangeAspect="1"/>
          </p:cNvPicPr>
          <p:nvPr/>
        </p:nvPicPr>
        <p:blipFill>
          <a:blip r:embed="rId81">
            <a:extLst>
              <a:ext uri="{96DAC541-7B7A-43D3-8B79-37D633B846F1}">
                <asvg:svgBlip xmlns:asvg="http://schemas.microsoft.com/office/drawing/2016/SVG/main" r:embed="rId82"/>
              </a:ext>
            </a:extLst>
          </a:blip>
          <a:stretch>
            <a:fillRect/>
          </a:stretch>
        </p:blipFill>
        <p:spPr>
          <a:xfrm>
            <a:off x="7568746" y="3721498"/>
            <a:ext cx="723900" cy="723900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B520A40B-A2E5-1210-052F-C878D564C426}"/>
              </a:ext>
            </a:extLst>
          </p:cNvPr>
          <p:cNvPicPr>
            <a:picLocks noChangeAspect="1"/>
          </p:cNvPicPr>
          <p:nvPr/>
        </p:nvPicPr>
        <p:blipFill>
          <a:blip r:embed="rId83">
            <a:extLst>
              <a:ext uri="{96DAC541-7B7A-43D3-8B79-37D633B846F1}">
                <asvg:svgBlip xmlns:asvg="http://schemas.microsoft.com/office/drawing/2016/SVG/main" r:embed="rId84"/>
              </a:ext>
            </a:extLst>
          </a:blip>
          <a:stretch>
            <a:fillRect/>
          </a:stretch>
        </p:blipFill>
        <p:spPr>
          <a:xfrm>
            <a:off x="11138038" y="1783335"/>
            <a:ext cx="676275" cy="723900"/>
          </a:xfrm>
          <a:prstGeom prst="rect">
            <a:avLst/>
          </a:prstGeom>
        </p:spPr>
      </p:pic>
      <p:pic>
        <p:nvPicPr>
          <p:cNvPr id="116" name="Graphic 115">
            <a:extLst>
              <a:ext uri="{FF2B5EF4-FFF2-40B4-BE49-F238E27FC236}">
                <a16:creationId xmlns:a16="http://schemas.microsoft.com/office/drawing/2014/main" id="{E16C5CCA-75B5-F8A7-EC54-3FEC87E4FAB3}"/>
              </a:ext>
            </a:extLst>
          </p:cNvPr>
          <p:cNvPicPr>
            <a:picLocks noChangeAspect="1"/>
          </p:cNvPicPr>
          <p:nvPr/>
        </p:nvPicPr>
        <p:blipFill>
          <a:blip r:embed="rId85">
            <a:extLst>
              <a:ext uri="{96DAC541-7B7A-43D3-8B79-37D633B846F1}">
                <asvg:svgBlip xmlns:asvg="http://schemas.microsoft.com/office/drawing/2016/SVG/main" r:embed="rId86"/>
              </a:ext>
            </a:extLst>
          </a:blip>
          <a:stretch>
            <a:fillRect/>
          </a:stretch>
        </p:blipFill>
        <p:spPr>
          <a:xfrm>
            <a:off x="11004688" y="3808073"/>
            <a:ext cx="942975" cy="628650"/>
          </a:xfrm>
          <a:prstGeom prst="rect">
            <a:avLst/>
          </a:prstGeom>
        </p:spPr>
      </p:pic>
      <p:pic>
        <p:nvPicPr>
          <p:cNvPr id="120" name="Picture 119" descr="A black and white logo&#10;&#10;AI-generated content may be incorrect.">
            <a:extLst>
              <a:ext uri="{FF2B5EF4-FFF2-40B4-BE49-F238E27FC236}">
                <a16:creationId xmlns:a16="http://schemas.microsoft.com/office/drawing/2014/main" id="{D922F093-9ECF-2579-5C9A-270624B2F48C}"/>
              </a:ext>
            </a:extLst>
          </p:cNvPr>
          <p:cNvPicPr>
            <a:picLocks noChangeAspect="1"/>
          </p:cNvPicPr>
          <p:nvPr/>
        </p:nvPicPr>
        <p:blipFill>
          <a:blip r:embed="rId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113" y="5553980"/>
            <a:ext cx="1213809" cy="1249721"/>
          </a:xfrm>
          <a:prstGeom prst="rect">
            <a:avLst/>
          </a:prstGeom>
        </p:spPr>
      </p:pic>
      <p:pic>
        <p:nvPicPr>
          <p:cNvPr id="122" name="Picture 121" descr="A white logo with a black background&#10;&#10;AI-generated content may be incorrect.">
            <a:extLst>
              <a:ext uri="{FF2B5EF4-FFF2-40B4-BE49-F238E27FC236}">
                <a16:creationId xmlns:a16="http://schemas.microsoft.com/office/drawing/2014/main" id="{92269686-8AD1-5D99-468C-26637998B24C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902" y="5767985"/>
            <a:ext cx="3081410" cy="821710"/>
          </a:xfrm>
          <a:prstGeom prst="rect">
            <a:avLst/>
          </a:prstGeom>
        </p:spPr>
      </p:pic>
      <p:pic>
        <p:nvPicPr>
          <p:cNvPr id="124" name="Picture 123" descr="A black and white logo&#10;&#10;AI-generated content may be incorrect.">
            <a:extLst>
              <a:ext uri="{FF2B5EF4-FFF2-40B4-BE49-F238E27FC236}">
                <a16:creationId xmlns:a16="http://schemas.microsoft.com/office/drawing/2014/main" id="{DE44CEC9-26F5-07BD-A31D-565E9BD0456A}"/>
              </a:ext>
            </a:extLst>
          </p:cNvPr>
          <p:cNvPicPr>
            <a:picLocks noChangeAspect="1"/>
          </p:cNvPicPr>
          <p:nvPr/>
        </p:nvPicPr>
        <p:blipFill>
          <a:blip r:embed="rId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5293" y="5594520"/>
            <a:ext cx="2483359" cy="116864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BEBD409-8958-949B-0B36-CACFD2BED68F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388710" y="4728605"/>
            <a:ext cx="581025" cy="66675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95643E1-5614-4A6F-D3A2-0F1F74C278C3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2058215" y="4776230"/>
            <a:ext cx="685800" cy="5715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DCE79388-06A4-937E-518D-9C4E50F8C23C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4156345" y="4780993"/>
            <a:ext cx="657225" cy="561975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DEA88074-F106-001E-32EF-0C0EFEBB63A9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3031080" y="4776230"/>
            <a:ext cx="838200" cy="571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0E92860D-A42B-832B-04BA-635022A62EAA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5100637" y="4690505"/>
            <a:ext cx="714375" cy="74295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7E97094A-490F-ABF5-C872-CC493DC97CB0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7261568" y="4809670"/>
            <a:ext cx="514350" cy="6858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4759165A-8ABA-FF72-062D-3E48DEC8EC16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6393478" y="4819195"/>
            <a:ext cx="581025" cy="666750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E617F404-FF81-79CE-9C8B-3ADB345A7B0D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8062983" y="4866820"/>
            <a:ext cx="685800" cy="57150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E236C8F5-C40F-577F-920A-3216B7D07D30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10161113" y="4871583"/>
            <a:ext cx="657225" cy="561975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227C3FAA-4F97-04FD-84A3-E30D89D13B0C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9035848" y="4866820"/>
            <a:ext cx="838200" cy="571500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0C62AA56-987F-6CD8-08BA-2EBED9CD7AD8}"/>
              </a:ext>
            </a:extLst>
          </p:cNvPr>
          <p:cNvPicPr>
            <a:picLocks noChangeAspect="1"/>
          </p:cNvPicPr>
          <p:nvPr/>
        </p:nvPicPr>
        <p:blipFill>
          <a:blip r:embed="rId110">
            <a:extLst>
              <a:ext uri="{96DAC541-7B7A-43D3-8B79-37D633B846F1}">
                <asvg:svgBlip xmlns:asvg="http://schemas.microsoft.com/office/drawing/2016/SVG/main" r:embed="rId111"/>
              </a:ext>
            </a:extLst>
          </a:blip>
          <a:stretch>
            <a:fillRect/>
          </a:stretch>
        </p:blipFill>
        <p:spPr>
          <a:xfrm>
            <a:off x="11105405" y="4781095"/>
            <a:ext cx="714375" cy="742950"/>
          </a:xfrm>
          <a:prstGeom prst="rect">
            <a:avLst/>
          </a:prstGeom>
        </p:spPr>
      </p:pic>
      <p:pic>
        <p:nvPicPr>
          <p:cNvPr id="34" name="Picture 33" descr="A logo with a drop of water&#10;&#10;AI-generated content may be incorrect.">
            <a:extLst>
              <a:ext uri="{FF2B5EF4-FFF2-40B4-BE49-F238E27FC236}">
                <a16:creationId xmlns:a16="http://schemas.microsoft.com/office/drawing/2014/main" id="{2C59707B-8D7B-83F2-4697-C3B5F9589DD0}"/>
              </a:ext>
            </a:extLst>
          </p:cNvPr>
          <p:cNvPicPr>
            <a:picLocks noChangeAspect="1"/>
          </p:cNvPicPr>
          <p:nvPr/>
        </p:nvPicPr>
        <p:blipFill>
          <a:blip r:embed="rId1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227" y="65636"/>
            <a:ext cx="842742" cy="842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886064"/>
      </p:ext>
    </p:extLst>
  </p:cSld>
  <p:clrMapOvr>
    <a:masterClrMapping/>
  </p:clrMapOvr>
</p:sld>
</file>

<file path=ppt/theme/theme1.xml><?xml version="1.0" encoding="utf-8"?>
<a:theme xmlns:a="http://schemas.openxmlformats.org/drawingml/2006/main" name="AWWATemplates">
  <a:themeElements>
    <a:clrScheme name="AWWA Color Palette">
      <a:dk1>
        <a:sysClr val="windowText" lastClr="000000"/>
      </a:dk1>
      <a:lt1>
        <a:sysClr val="window" lastClr="FFFFFF"/>
      </a:lt1>
      <a:dk2>
        <a:srgbClr val="043A5E"/>
      </a:dk2>
      <a:lt2>
        <a:srgbClr val="E8E8E8"/>
      </a:lt2>
      <a:accent1>
        <a:srgbClr val="0774BC"/>
      </a:accent1>
      <a:accent2>
        <a:srgbClr val="017A8E"/>
      </a:accent2>
      <a:accent3>
        <a:srgbClr val="5F4190"/>
      </a:accent3>
      <a:accent4>
        <a:srgbClr val="148259"/>
      </a:accent4>
      <a:accent5>
        <a:srgbClr val="7D2918"/>
      </a:accent5>
      <a:accent6>
        <a:srgbClr val="E0B039"/>
      </a:accent6>
      <a:hlink>
        <a:srgbClr val="4D4D4E"/>
      </a:hlink>
      <a:folHlink>
        <a:srgbClr val="808080"/>
      </a:folHlink>
    </a:clrScheme>
    <a:fontScheme name="AWWA Theme">
      <a:majorFont>
        <a:latin typeface="Arvo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WWATemplates" id="{4771D7D1-9F3F-41AA-9D9B-645F71C0CE6C}" vid="{8D55D863-375E-42CE-9920-878E3FA0720C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553c76b-9463-4296-9ca9-21d0ee9d1ee9" xsi:nil="true"/>
    <lcf76f155ced4ddcb4097134ff3c332f xmlns="7f140e55-a37b-4cb9-9b85-53c172a95664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D64D1A4B708D478A9ABF430EED6E1F" ma:contentTypeVersion="11" ma:contentTypeDescription="Create a new document." ma:contentTypeScope="" ma:versionID="c8563f75cc26f90a4720619c91d1762a">
  <xsd:schema xmlns:xsd="http://www.w3.org/2001/XMLSchema" xmlns:xs="http://www.w3.org/2001/XMLSchema" xmlns:p="http://schemas.microsoft.com/office/2006/metadata/properties" xmlns:ns2="7f140e55-a37b-4cb9-9b85-53c172a95664" xmlns:ns3="e553c76b-9463-4296-9ca9-21d0ee9d1ee9" targetNamespace="http://schemas.microsoft.com/office/2006/metadata/properties" ma:root="true" ma:fieldsID="5aa6d436268197604a1f3f2dc55ffe1e" ns2:_="" ns3:_="">
    <xsd:import namespace="7f140e55-a37b-4cb9-9b85-53c172a95664"/>
    <xsd:import namespace="e553c76b-9463-4296-9ca9-21d0ee9d1ee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140e55-a37b-4cb9-9b85-53c172a956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658f424-ed6d-49dd-add6-40a7f7f9584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53c76b-9463-4296-9ca9-21d0ee9d1ee9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a9ccd764-fa1f-4f5f-8ad1-5e470bcf127a}" ma:internalName="TaxCatchAll" ma:showField="CatchAllData" ma:web="e553c76b-9463-4296-9ca9-21d0ee9d1ee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AC7FB41-0CF3-4EB0-A927-A3A688A31A40}">
  <ds:schemaRefs>
    <ds:schemaRef ds:uri="http://schemas.microsoft.com/office/2006/metadata/properties"/>
    <ds:schemaRef ds:uri="http://schemas.microsoft.com/office/infopath/2007/PartnerControls"/>
    <ds:schemaRef ds:uri="43a76525-6dd3-49bf-956e-c0dee1613efc"/>
    <ds:schemaRef ds:uri="1f8824bb-a6ba-42ee-b6db-096f8a4dd4c8"/>
  </ds:schemaRefs>
</ds:datastoreItem>
</file>

<file path=customXml/itemProps2.xml><?xml version="1.0" encoding="utf-8"?>
<ds:datastoreItem xmlns:ds="http://schemas.openxmlformats.org/officeDocument/2006/customXml" ds:itemID="{9B3C6802-4DCF-4F73-BD46-7D8CC1E2C78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6165EE-9F49-4566-9F6C-F0B65E2C86DE}"/>
</file>

<file path=docMetadata/LabelInfo.xml><?xml version="1.0" encoding="utf-8"?>
<clbl:labelList xmlns:clbl="http://schemas.microsoft.com/office/2020/mipLabelMetadata">
  <clbl:label id="{59096ad9-8b60-446a-90b7-017dbb9421a3}" enabled="1" method="Standard" siteId="{3d234255-e20f-4205-88a5-9658a402999b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AWWATemplates</Template>
  <TotalTime>55</TotalTime>
  <Words>13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Arvo</vt:lpstr>
      <vt:lpstr>Roboto</vt:lpstr>
      <vt:lpstr>AWWATemplates</vt:lpstr>
      <vt:lpstr>Icons &amp; Logos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Lamorette, Laura</dc:creator>
  <cp:lastModifiedBy>Lamorette, Laura</cp:lastModifiedBy>
  <cp:revision>1</cp:revision>
  <dcterms:created xsi:type="dcterms:W3CDTF">2025-09-26T01:22:37Z</dcterms:created>
  <dcterms:modified xsi:type="dcterms:W3CDTF">2025-10-09T21:57:10Z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0x010100AAD64D1A4B708D478A9ABF430EED6E1F</vt:lpwstr>
  </property>
  <property fmtid="{D5CDD505-2E9C-101B-9397-08002B2CF9AE}" pid="3" name="MediaServiceImageTags">
    <vt:lpwstr/>
  </property>
</Properties>
</file>