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9" r:id="rId5"/>
    <p:sldId id="260" r:id="rId6"/>
    <p:sldId id="261" r:id="rId7"/>
    <p:sldId id="256" r:id="rId8"/>
    <p:sldId id="266" r:id="rId9"/>
    <p:sldId id="267" r:id="rId10"/>
    <p:sldId id="270" r:id="rId11"/>
    <p:sldId id="257" r:id="rId12"/>
    <p:sldId id="268" r:id="rId13"/>
    <p:sldId id="258" r:id="rId14"/>
    <p:sldId id="262" r:id="rId15"/>
    <p:sldId id="263" r:id="rId16"/>
    <p:sldId id="264" r:id="rId17"/>
    <p:sldId id="265" r:id="rId18"/>
    <p:sldId id="269" r:id="rId19"/>
  </p:sldIdLst>
  <p:sldSz cx="13716000" cy="17145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6507C1C6-59DD-4E49-9D2F-071CE4D268E1}">
          <p14:sldIdLst>
            <p14:sldId id="259"/>
            <p14:sldId id="260"/>
            <p14:sldId id="261"/>
          </p14:sldIdLst>
        </p14:section>
        <p14:section name="General Information" id="{9A610D01-A2BB-4955-B4EC-ECE9BF75FE7C}">
          <p14:sldIdLst>
            <p14:sldId id="256"/>
            <p14:sldId id="266"/>
            <p14:sldId id="267"/>
            <p14:sldId id="270"/>
          </p14:sldIdLst>
        </p14:section>
        <p14:section name="Did You Know?" id="{9B85C9B4-EB48-4558-9814-BFDE289FD48B}">
          <p14:sldIdLst>
            <p14:sldId id="257"/>
            <p14:sldId id="268"/>
          </p14:sldIdLst>
        </p14:section>
        <p14:section name="Special Days" id="{BDA84279-CE6B-4C4D-8DA6-0097342DD8E5}">
          <p14:sldIdLst>
            <p14:sldId id="258"/>
            <p14:sldId id="262"/>
            <p14:sldId id="263"/>
          </p14:sldIdLst>
        </p14:section>
        <p14:section name="Special Weeks/Months" id="{6D632378-BA8B-4337-81DB-145D557A06A1}">
          <p14:sldIdLst>
            <p14:sldId id="264"/>
            <p14:sldId id="265"/>
            <p14:sldId id="269"/>
          </p14:sldIdLst>
        </p14:section>
      </p14:sectionLst>
    </p:ext>
    <p:ext uri="{EFAFB233-063F-42B5-8137-9DF3F51BA10A}">
      <p15:sldGuideLst xmlns:p15="http://schemas.microsoft.com/office/powerpoint/2012/main">
        <p15:guide id="1" orient="horz" pos="5376" userDrawn="1">
          <p15:clr>
            <a:srgbClr val="A4A3A4"/>
          </p15:clr>
        </p15:guide>
        <p15:guide id="2" pos="4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B9ABCD-0A07-48C4-820F-84C28AB673D2}" v="1" dt="2026-01-28T14:34:06.1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40" d="100"/>
          <a:sy n="40" d="100"/>
        </p:scale>
        <p:origin x="2982" y="270"/>
      </p:cViewPr>
      <p:guideLst>
        <p:guide orient="horz" pos="5376"/>
        <p:guide pos="43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morette, Laura" userId="231d9543-ee48-4303-8632-b2c592304cc9" providerId="ADAL" clId="{CE39E8F0-AA68-4C36-850B-40AF15FAD26C}"/>
    <pc:docChg chg="custSel modMainMaster">
      <pc:chgData name="Lamorette, Laura" userId="231d9543-ee48-4303-8632-b2c592304cc9" providerId="ADAL" clId="{CE39E8F0-AA68-4C36-850B-40AF15FAD26C}" dt="2026-01-28T14:34:06.199" v="6" actId="14826"/>
      <pc:docMkLst>
        <pc:docMk/>
      </pc:docMkLst>
      <pc:sldMasterChg chg="modSldLayout">
        <pc:chgData name="Lamorette, Laura" userId="231d9543-ee48-4303-8632-b2c592304cc9" providerId="ADAL" clId="{CE39E8F0-AA68-4C36-850B-40AF15FAD26C}" dt="2026-01-28T14:34:06.199" v="6" actId="14826"/>
        <pc:sldMasterMkLst>
          <pc:docMk/>
          <pc:sldMasterMk cId="2292187792" sldId="2147483660"/>
        </pc:sldMasterMkLst>
        <pc:sldLayoutChg chg="modSp">
          <pc:chgData name="Lamorette, Laura" userId="231d9543-ee48-4303-8632-b2c592304cc9" providerId="ADAL" clId="{CE39E8F0-AA68-4C36-850B-40AF15FAD26C}" dt="2026-01-28T14:34:06.199" v="6" actId="14826"/>
          <pc:sldLayoutMkLst>
            <pc:docMk/>
            <pc:sldMasterMk cId="2292187792" sldId="2147483660"/>
            <pc:sldLayoutMk cId="41933842" sldId="2147483663"/>
          </pc:sldLayoutMkLst>
          <pc:picChg chg="mod">
            <ac:chgData name="Lamorette, Laura" userId="231d9543-ee48-4303-8632-b2c592304cc9" providerId="ADAL" clId="{CE39E8F0-AA68-4C36-850B-40AF15FAD26C}" dt="2026-01-28T14:34:06.199" v="6" actId="14826"/>
            <ac:picMkLst>
              <pc:docMk/>
              <pc:sldMasterMk cId="2292187792" sldId="2147483660"/>
              <pc:sldLayoutMk cId="41933842" sldId="2147483663"/>
              <ac:picMk id="10" creationId="{20E77566-C27B-7DBE-EA6A-1AC920A12CAE}"/>
            </ac:picMkLst>
          </pc:picChg>
        </pc:sldLayoutChg>
        <pc:sldLayoutChg chg="addSp delSp modSp mod">
          <pc:chgData name="Lamorette, Laura" userId="231d9543-ee48-4303-8632-b2c592304cc9" providerId="ADAL" clId="{CE39E8F0-AA68-4C36-850B-40AF15FAD26C}" dt="2026-01-20T00:44:38.252" v="5" actId="14100"/>
          <pc:sldLayoutMkLst>
            <pc:docMk/>
            <pc:sldMasterMk cId="2292187792" sldId="2147483660"/>
            <pc:sldLayoutMk cId="1233085761" sldId="2147483672"/>
          </pc:sldLayoutMkLst>
          <pc:picChg chg="add mod">
            <ac:chgData name="Lamorette, Laura" userId="231d9543-ee48-4303-8632-b2c592304cc9" providerId="ADAL" clId="{CE39E8F0-AA68-4C36-850B-40AF15FAD26C}" dt="2026-01-20T00:44:38.252" v="5" actId="14100"/>
            <ac:picMkLst>
              <pc:docMk/>
              <pc:sldMasterMk cId="2292187792" sldId="2147483660"/>
              <pc:sldLayoutMk cId="1233085761" sldId="2147483672"/>
              <ac:picMk id="4" creationId="{1A0BA938-25A1-1502-AB7F-C793A5AF6AD3}"/>
            </ac:picMkLst>
          </pc:picChg>
        </pc:sldLayoutChg>
      </pc:sldMaster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Water drops on a blue surface&#10;&#10;AI-generated content may be incorrect.">
            <a:extLst>
              <a:ext uri="{FF2B5EF4-FFF2-40B4-BE49-F238E27FC236}">
                <a16:creationId xmlns:a16="http://schemas.microsoft.com/office/drawing/2014/main" id="{00BD50A0-04E9-DD8A-F4C8-2579AD2CCB9D}"/>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tretch>
            <a:fillRect/>
          </a:stretch>
        </p:blipFill>
        <p:spPr>
          <a:xfrm>
            <a:off x="-1" y="0"/>
            <a:ext cx="13733417" cy="17166771"/>
          </a:xfrm>
          <a:prstGeom prst="rect">
            <a:avLst/>
          </a:prstGeom>
        </p:spPr>
      </p:pic>
    </p:spTree>
    <p:extLst>
      <p:ext uri="{BB962C8B-B14F-4D97-AF65-F5344CB8AC3E}">
        <p14:creationId xmlns:p14="http://schemas.microsoft.com/office/powerpoint/2010/main" val="33769167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D974C5-9276-8D22-14ED-25C8B9568F09}"/>
              </a:ext>
            </a:extLst>
          </p:cNvPr>
          <p:cNvPicPr>
            <a:picLocks noChangeAspect="1"/>
          </p:cNvPicPr>
          <p:nvPr userDrawn="1"/>
        </p:nvPicPr>
        <p:blipFill>
          <a:blip r:embed="rId2"/>
          <a:srcRect/>
          <a:stretch/>
        </p:blipFill>
        <p:spPr>
          <a:xfrm>
            <a:off x="0" y="0"/>
            <a:ext cx="13716000" cy="17145000"/>
          </a:xfrm>
          <a:prstGeom prst="rect">
            <a:avLst/>
          </a:prstGeom>
        </p:spPr>
      </p:pic>
    </p:spTree>
    <p:extLst>
      <p:ext uri="{BB962C8B-B14F-4D97-AF65-F5344CB8AC3E}">
        <p14:creationId xmlns:p14="http://schemas.microsoft.com/office/powerpoint/2010/main" val="3406855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E756D5-F21C-0AFE-1907-FB6FD19350A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3716000" cy="17145000"/>
          </a:xfrm>
          <a:prstGeom prst="rect">
            <a:avLst/>
          </a:prstGeom>
        </p:spPr>
      </p:pic>
    </p:spTree>
    <p:extLst>
      <p:ext uri="{BB962C8B-B14F-4D97-AF65-F5344CB8AC3E}">
        <p14:creationId xmlns:p14="http://schemas.microsoft.com/office/powerpoint/2010/main" val="3180154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73B70DD-6EEF-35CC-6C28-54E206E863D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3716000" cy="17145000"/>
          </a:xfrm>
          <a:prstGeom prst="rect">
            <a:avLst/>
          </a:prstGeom>
        </p:spPr>
      </p:pic>
      <p:pic>
        <p:nvPicPr>
          <p:cNvPr id="4" name="Graphic 3">
            <a:extLst>
              <a:ext uri="{FF2B5EF4-FFF2-40B4-BE49-F238E27FC236}">
                <a16:creationId xmlns:a16="http://schemas.microsoft.com/office/drawing/2014/main" id="{1A0BA938-25A1-1502-AB7F-C793A5AF6A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89152" y="14566146"/>
            <a:ext cx="1844448" cy="2288340"/>
          </a:xfrm>
          <a:prstGeom prst="rect">
            <a:avLst/>
          </a:prstGeom>
        </p:spPr>
      </p:pic>
    </p:spTree>
    <p:extLst>
      <p:ext uri="{BB962C8B-B14F-4D97-AF65-F5344CB8AC3E}">
        <p14:creationId xmlns:p14="http://schemas.microsoft.com/office/powerpoint/2010/main" val="1233085761"/>
      </p:ext>
    </p:extLst>
  </p:cSld>
  <p:clrMapOvr>
    <a:masterClrMapping/>
  </p:clrMapOvr>
  <p:extLst>
    <p:ext uri="{DCECCB84-F9BA-43D5-87BE-67443E8EF086}">
      <p15:sldGuideLst xmlns:p15="http://schemas.microsoft.com/office/powerpoint/2012/main">
        <p15:guide id="1" orient="horz" pos="5400">
          <p15:clr>
            <a:srgbClr val="FBAE40"/>
          </p15:clr>
        </p15:guide>
        <p15:guide id="2" pos="43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close up of water&#10;&#10;AI-generated content may be incorrect.">
            <a:extLst>
              <a:ext uri="{FF2B5EF4-FFF2-40B4-BE49-F238E27FC236}">
                <a16:creationId xmlns:a16="http://schemas.microsoft.com/office/drawing/2014/main" id="{58F76E1D-DD2B-7733-AF51-F6BE17F7E8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3716000" cy="17145000"/>
          </a:xfrm>
          <a:prstGeom prst="rect">
            <a:avLst/>
          </a:prstGeom>
        </p:spPr>
      </p:pic>
    </p:spTree>
    <p:extLst>
      <p:ext uri="{BB962C8B-B14F-4D97-AF65-F5344CB8AC3E}">
        <p14:creationId xmlns:p14="http://schemas.microsoft.com/office/powerpoint/2010/main" val="2603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72E9939-3E02-D869-0931-0AE9192523E2}"/>
              </a:ext>
            </a:extLst>
          </p:cNvPr>
          <p:cNvPicPr>
            <a:picLocks noChangeAspect="1"/>
          </p:cNvPicPr>
          <p:nvPr userDrawn="1"/>
        </p:nvPicPr>
        <p:blipFill>
          <a:blip r:embed="rId2"/>
          <a:srcRect/>
          <a:stretch/>
        </p:blipFill>
        <p:spPr>
          <a:xfrm>
            <a:off x="0" y="0"/>
            <a:ext cx="13716000" cy="17145000"/>
          </a:xfrm>
          <a:prstGeom prst="rect">
            <a:avLst/>
          </a:prstGeom>
        </p:spPr>
      </p:pic>
    </p:spTree>
    <p:extLst>
      <p:ext uri="{BB962C8B-B14F-4D97-AF65-F5344CB8AC3E}">
        <p14:creationId xmlns:p14="http://schemas.microsoft.com/office/powerpoint/2010/main" val="1587220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0E77566-C27B-7DBE-EA6A-1AC920A12C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3716000" cy="17145000"/>
          </a:xfrm>
          <a:prstGeom prst="rect">
            <a:avLst/>
          </a:prstGeom>
        </p:spPr>
      </p:pic>
    </p:spTree>
    <p:extLst>
      <p:ext uri="{BB962C8B-B14F-4D97-AF65-F5344CB8AC3E}">
        <p14:creationId xmlns:p14="http://schemas.microsoft.com/office/powerpoint/2010/main" val="41933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A whale swimming in the water&#10;&#10;AI-generated content may be incorrect.">
            <a:extLst>
              <a:ext uri="{FF2B5EF4-FFF2-40B4-BE49-F238E27FC236}">
                <a16:creationId xmlns:a16="http://schemas.microsoft.com/office/drawing/2014/main" id="{5AFAE6FB-A051-5528-BF76-8AF765196D22}"/>
              </a:ext>
            </a:extLst>
          </p:cNvPr>
          <p:cNvPicPr>
            <a:picLocks noChangeAspect="1"/>
          </p:cNvPicPr>
          <p:nvPr userDrawn="1"/>
        </p:nvPicPr>
        <p:blipFill>
          <a:blip r:embed="rId2"/>
          <a:stretch>
            <a:fillRect/>
          </a:stretch>
        </p:blipFill>
        <p:spPr>
          <a:xfrm>
            <a:off x="0" y="0"/>
            <a:ext cx="13716000" cy="17145000"/>
          </a:xfrm>
          <a:prstGeom prst="rect">
            <a:avLst/>
          </a:prstGeom>
        </p:spPr>
      </p:pic>
    </p:spTree>
    <p:extLst>
      <p:ext uri="{BB962C8B-B14F-4D97-AF65-F5344CB8AC3E}">
        <p14:creationId xmlns:p14="http://schemas.microsoft.com/office/powerpoint/2010/main" val="3096320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1" name="Picture 10" descr="A river running through a grassy field&#10;&#10;AI-generated content may be incorrect.">
            <a:extLst>
              <a:ext uri="{FF2B5EF4-FFF2-40B4-BE49-F238E27FC236}">
                <a16:creationId xmlns:a16="http://schemas.microsoft.com/office/drawing/2014/main" id="{CFC1A002-D8AD-D2CE-AFED-C67929759011}"/>
              </a:ext>
            </a:extLst>
          </p:cNvPr>
          <p:cNvPicPr>
            <a:picLocks noChangeAspect="1"/>
          </p:cNvPicPr>
          <p:nvPr userDrawn="1"/>
        </p:nvPicPr>
        <p:blipFill>
          <a:blip r:embed="rId2">
            <a:extLst>
              <a:ext uri="{28A0092B-C50C-407E-A947-70E740481C1C}">
                <a14:useLocalDpi xmlns:a14="http://schemas.microsoft.com/office/drawing/2010/main" val="0"/>
              </a:ext>
            </a:extLst>
          </a:blip>
          <a:srcRect t="9524"/>
          <a:stretch>
            <a:fillRect/>
          </a:stretch>
        </p:blipFill>
        <p:spPr>
          <a:xfrm>
            <a:off x="0" y="0"/>
            <a:ext cx="13716000" cy="15512142"/>
          </a:xfrm>
          <a:prstGeom prst="rect">
            <a:avLst/>
          </a:prstGeom>
        </p:spPr>
      </p:pic>
      <p:sp>
        <p:nvSpPr>
          <p:cNvPr id="12" name="Rectangle 11">
            <a:extLst>
              <a:ext uri="{FF2B5EF4-FFF2-40B4-BE49-F238E27FC236}">
                <a16:creationId xmlns:a16="http://schemas.microsoft.com/office/drawing/2014/main" id="{80CBC9DA-06C2-8561-53E9-9F7B23F33792}"/>
              </a:ext>
            </a:extLst>
          </p:cNvPr>
          <p:cNvSpPr/>
          <p:nvPr userDrawn="1"/>
        </p:nvSpPr>
        <p:spPr>
          <a:xfrm>
            <a:off x="0" y="15512142"/>
            <a:ext cx="13716000" cy="16328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8020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8483EF-EC4E-B073-9690-04F2FB8D1E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3716000" cy="17145000"/>
          </a:xfrm>
          <a:prstGeom prst="rect">
            <a:avLst/>
          </a:prstGeom>
        </p:spPr>
      </p:pic>
    </p:spTree>
    <p:extLst>
      <p:ext uri="{BB962C8B-B14F-4D97-AF65-F5344CB8AC3E}">
        <p14:creationId xmlns:p14="http://schemas.microsoft.com/office/powerpoint/2010/main" val="896949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4232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B99CD1B-A622-44E1-329F-9003C42B467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3716000" cy="17145000"/>
          </a:xfrm>
          <a:prstGeom prst="rect">
            <a:avLst/>
          </a:prstGeom>
        </p:spPr>
      </p:pic>
    </p:spTree>
    <p:extLst>
      <p:ext uri="{BB962C8B-B14F-4D97-AF65-F5344CB8AC3E}">
        <p14:creationId xmlns:p14="http://schemas.microsoft.com/office/powerpoint/2010/main" val="383595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9" name="Picture 8" descr="A person pouring water into a glass&#10;&#10;AI-generated content may be incorrect.">
            <a:extLst>
              <a:ext uri="{FF2B5EF4-FFF2-40B4-BE49-F238E27FC236}">
                <a16:creationId xmlns:a16="http://schemas.microsoft.com/office/drawing/2014/main" id="{2467753D-D08A-EB49-99B0-660C199E46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3716000" cy="17145000"/>
          </a:xfrm>
          <a:prstGeom prst="rect">
            <a:avLst/>
          </a:prstGeom>
        </p:spPr>
      </p:pic>
    </p:spTree>
    <p:extLst>
      <p:ext uri="{BB962C8B-B14F-4D97-AF65-F5344CB8AC3E}">
        <p14:creationId xmlns:p14="http://schemas.microsoft.com/office/powerpoint/2010/main" val="967307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187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1028700" rtl="0" eaLnBrk="1" latinLnBrk="0" hangingPunct="1">
        <a:lnSpc>
          <a:spcPct val="90000"/>
        </a:lnSpc>
        <a:spcBef>
          <a:spcPct val="0"/>
        </a:spcBef>
        <a:buNone/>
        <a:defRPr sz="4950" i="0" kern="1200">
          <a:solidFill>
            <a:schemeClr val="accent1"/>
          </a:solidFill>
          <a:latin typeface="+mj-lt"/>
          <a:ea typeface="+mj-ea"/>
          <a:cs typeface="+mj-cs"/>
        </a:defRPr>
      </a:lvl1pPr>
    </p:titleStyle>
    <p:bodyStyle>
      <a:lvl1pPr marL="257175" indent="-257175" algn="l" defTabSz="1028700" rtl="0" eaLnBrk="1" latinLnBrk="0" hangingPunct="1">
        <a:lnSpc>
          <a:spcPct val="90000"/>
        </a:lnSpc>
        <a:spcBef>
          <a:spcPts val="1125"/>
        </a:spcBef>
        <a:buClr>
          <a:schemeClr val="accent2"/>
        </a:buClr>
        <a:buFont typeface="Arial" panose="020B0604020202020204" pitchFamily="34" charset="0"/>
        <a:buChar char="•"/>
        <a:defRPr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Clr>
          <a:schemeClr val="accent2"/>
        </a:buClr>
        <a:buFont typeface="Arial" panose="020B0604020202020204" pitchFamily="34" charset="0"/>
        <a:buChar char="•"/>
        <a:defRPr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Clr>
          <a:schemeClr val="accent2"/>
        </a:buClr>
        <a:buFont typeface="Arial" panose="020B0604020202020204" pitchFamily="34" charset="0"/>
        <a:buChar char="•"/>
        <a:defRPr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Clr>
          <a:schemeClr val="accent2"/>
        </a:buClr>
        <a:buFont typeface="Arial" panose="020B0604020202020204" pitchFamily="34" charset="0"/>
        <a:buChar char="•"/>
        <a:defRPr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Clr>
          <a:schemeClr val="accent2"/>
        </a:buClr>
        <a:buFont typeface="Arial" panose="020B0604020202020204" pitchFamily="34" charset="0"/>
        <a:buChar char="•"/>
        <a:defRPr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1028700" rtl="0" eaLnBrk="1" latinLnBrk="0" hangingPunct="1">
        <a:defRPr sz="2025" kern="1200">
          <a:solidFill>
            <a:schemeClr val="tx1"/>
          </a:solidFill>
          <a:latin typeface="+mn-lt"/>
          <a:ea typeface="+mn-ea"/>
          <a:cs typeface="+mn-cs"/>
        </a:defRPr>
      </a:lvl1pPr>
      <a:lvl2pPr marL="514350" algn="l" defTabSz="1028700" rtl="0" eaLnBrk="1" latinLnBrk="0" hangingPunct="1">
        <a:defRPr sz="2025" kern="1200">
          <a:solidFill>
            <a:schemeClr val="tx1"/>
          </a:solidFill>
          <a:latin typeface="+mn-lt"/>
          <a:ea typeface="+mn-ea"/>
          <a:cs typeface="+mn-cs"/>
        </a:defRPr>
      </a:lvl2pPr>
      <a:lvl3pPr marL="1028700" algn="l" defTabSz="1028700" rtl="0" eaLnBrk="1" latinLnBrk="0" hangingPunct="1">
        <a:defRPr sz="2025" kern="1200">
          <a:solidFill>
            <a:schemeClr val="tx1"/>
          </a:solidFill>
          <a:latin typeface="+mn-lt"/>
          <a:ea typeface="+mn-ea"/>
          <a:cs typeface="+mn-cs"/>
        </a:defRPr>
      </a:lvl3pPr>
      <a:lvl4pPr marL="1543050" algn="l" defTabSz="1028700" rtl="0" eaLnBrk="1" latinLnBrk="0" hangingPunct="1">
        <a:defRPr sz="2025" kern="1200">
          <a:solidFill>
            <a:schemeClr val="tx1"/>
          </a:solidFill>
          <a:latin typeface="+mn-lt"/>
          <a:ea typeface="+mn-ea"/>
          <a:cs typeface="+mn-cs"/>
        </a:defRPr>
      </a:lvl4pPr>
      <a:lvl5pPr marL="2057400" algn="l" defTabSz="1028700" rtl="0" eaLnBrk="1" latinLnBrk="0" hangingPunct="1">
        <a:defRPr sz="2025" kern="1200">
          <a:solidFill>
            <a:schemeClr val="tx1"/>
          </a:solidFill>
          <a:latin typeface="+mn-lt"/>
          <a:ea typeface="+mn-ea"/>
          <a:cs typeface="+mn-cs"/>
        </a:defRPr>
      </a:lvl5pPr>
      <a:lvl6pPr marL="2571750" algn="l" defTabSz="1028700" rtl="0" eaLnBrk="1" latinLnBrk="0" hangingPunct="1">
        <a:defRPr sz="2025" kern="1200">
          <a:solidFill>
            <a:schemeClr val="tx1"/>
          </a:solidFill>
          <a:latin typeface="+mn-lt"/>
          <a:ea typeface="+mn-ea"/>
          <a:cs typeface="+mn-cs"/>
        </a:defRPr>
      </a:lvl6pPr>
      <a:lvl7pPr marL="3086100" algn="l" defTabSz="1028700" rtl="0" eaLnBrk="1" latinLnBrk="0" hangingPunct="1">
        <a:defRPr sz="2025" kern="1200">
          <a:solidFill>
            <a:schemeClr val="tx1"/>
          </a:solidFill>
          <a:latin typeface="+mn-lt"/>
          <a:ea typeface="+mn-ea"/>
          <a:cs typeface="+mn-cs"/>
        </a:defRPr>
      </a:lvl7pPr>
      <a:lvl8pPr marL="3600450" algn="l" defTabSz="1028700" rtl="0" eaLnBrk="1" latinLnBrk="0" hangingPunct="1">
        <a:defRPr sz="2025" kern="1200">
          <a:solidFill>
            <a:schemeClr val="tx1"/>
          </a:solidFill>
          <a:latin typeface="+mn-lt"/>
          <a:ea typeface="+mn-ea"/>
          <a:cs typeface="+mn-cs"/>
        </a:defRPr>
      </a:lvl8pPr>
      <a:lvl9pPr marL="4114800" algn="l" defTabSz="1028700" rtl="0" eaLnBrk="1" latinLnBrk="0" hangingPunct="1">
        <a:defRPr sz="202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5400" userDrawn="1">
          <p15:clr>
            <a:srgbClr val="F26B43"/>
          </p15:clr>
        </p15:guide>
        <p15:guide id="4" pos="43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fonts.google.com/specimen/Arvo" TargetMode="External"/><Relationship Id="rId2" Type="http://schemas.openxmlformats.org/officeDocument/2006/relationships/hyperlink" Target="https://fonts.google.com/specimen/Roboto"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svg"/><Relationship Id="rId7" Type="http://schemas.openxmlformats.org/officeDocument/2006/relationships/image" Target="../media/image29.svg"/><Relationship Id="rId12"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37.svg"/><Relationship Id="rId10" Type="http://schemas.openxmlformats.org/officeDocument/2006/relationships/image" Target="../media/image41.svg"/><Relationship Id="rId4" Type="http://schemas.openxmlformats.org/officeDocument/2006/relationships/image" Target="../media/image36.png"/><Relationship Id="rId9"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52C6D0-656E-7F50-1E88-564BF8003E4E}"/>
              </a:ext>
            </a:extLst>
          </p:cNvPr>
          <p:cNvSpPr txBox="1">
            <a:spLocks/>
          </p:cNvSpPr>
          <p:nvPr/>
        </p:nvSpPr>
        <p:spPr>
          <a:xfrm>
            <a:off x="192947" y="236040"/>
            <a:ext cx="13086635" cy="1223123"/>
          </a:xfrm>
          <a:prstGeom prst="rect">
            <a:avLst/>
          </a:prstGeom>
        </p:spPr>
        <p:txBody>
          <a:bodyPr vert="horz" lIns="91440" tIns="45720" rIns="91440" bIns="45720" rtlCol="0" anchor="t">
            <a:noAutofit/>
          </a:bodyPr>
          <a:lstStyle>
            <a:lvl1pPr algn="l" defTabSz="582930" rtl="0" eaLnBrk="1" latinLnBrk="0" hangingPunct="1">
              <a:lnSpc>
                <a:spcPct val="90000"/>
              </a:lnSpc>
              <a:spcBef>
                <a:spcPct val="0"/>
              </a:spcBef>
              <a:buNone/>
              <a:defRPr sz="2805" kern="1200" cap="all" baseline="0">
                <a:solidFill>
                  <a:schemeClr val="tx1"/>
                </a:solidFill>
                <a:latin typeface="+mj-lt"/>
                <a:ea typeface="+mj-ea"/>
                <a:cs typeface="+mj-cs"/>
              </a:defRPr>
            </a:lvl1pPr>
          </a:lstStyle>
          <a:p>
            <a:r>
              <a:rPr lang="en-US" sz="4400" dirty="0">
                <a:solidFill>
                  <a:schemeClr val="accent1"/>
                </a:solidFill>
              </a:rPr>
              <a:t>Before working with this template, please download the correct fonts!</a:t>
            </a:r>
          </a:p>
        </p:txBody>
      </p:sp>
      <p:sp>
        <p:nvSpPr>
          <p:cNvPr id="6" name="Text Placeholder 4">
            <a:extLst>
              <a:ext uri="{FF2B5EF4-FFF2-40B4-BE49-F238E27FC236}">
                <a16:creationId xmlns:a16="http://schemas.microsoft.com/office/drawing/2014/main" id="{1C462FD5-A588-C001-540B-0770C871BCD0}"/>
              </a:ext>
            </a:extLst>
          </p:cNvPr>
          <p:cNvSpPr txBox="1">
            <a:spLocks/>
          </p:cNvSpPr>
          <p:nvPr/>
        </p:nvSpPr>
        <p:spPr>
          <a:xfrm>
            <a:off x="403098" y="5009042"/>
            <a:ext cx="7232429" cy="760214"/>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accent1"/>
                </a:solidFill>
                <a:latin typeface="+mj-lt"/>
              </a:rPr>
              <a:t>For Windows users:</a:t>
            </a:r>
          </a:p>
        </p:txBody>
      </p:sp>
      <p:sp>
        <p:nvSpPr>
          <p:cNvPr id="7" name="Content Placeholder 5">
            <a:extLst>
              <a:ext uri="{FF2B5EF4-FFF2-40B4-BE49-F238E27FC236}">
                <a16:creationId xmlns:a16="http://schemas.microsoft.com/office/drawing/2014/main" id="{FA546A8E-4CF0-C07F-1065-FFE6D270AD70}"/>
              </a:ext>
            </a:extLst>
          </p:cNvPr>
          <p:cNvSpPr txBox="1">
            <a:spLocks/>
          </p:cNvSpPr>
          <p:nvPr/>
        </p:nvSpPr>
        <p:spPr>
          <a:xfrm>
            <a:off x="403098" y="5693171"/>
            <a:ext cx="12710228" cy="2959978"/>
          </a:xfrm>
          <a:prstGeom prst="rect">
            <a:avLst/>
          </a:prstGeom>
        </p:spPr>
        <p:txBody>
          <a:bodyPr>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Arial" panose="020B0604020202020204" pitchFamily="34" charset="0"/>
              <a:buChar char="•"/>
            </a:pPr>
            <a:r>
              <a:rPr lang="en-US" dirty="0">
                <a:solidFill>
                  <a:schemeClr val="tx1"/>
                </a:solidFill>
              </a:rPr>
              <a:t>Download the font files to your computer.</a:t>
            </a:r>
          </a:p>
          <a:p>
            <a:pPr>
              <a:lnSpc>
                <a:spcPct val="100000"/>
              </a:lnSpc>
              <a:buFont typeface="Arial" panose="020B0604020202020204" pitchFamily="34" charset="0"/>
              <a:buChar char="•"/>
            </a:pPr>
            <a:r>
              <a:rPr lang="en-US" dirty="0">
                <a:solidFill>
                  <a:schemeClr val="tx1"/>
                </a:solidFill>
              </a:rPr>
              <a:t>Unzip the font file anywhere you like.</a:t>
            </a:r>
          </a:p>
          <a:p>
            <a:pPr>
              <a:lnSpc>
                <a:spcPct val="100000"/>
              </a:lnSpc>
              <a:buFont typeface="Arial" panose="020B0604020202020204" pitchFamily="34" charset="0"/>
              <a:buChar char="•"/>
            </a:pPr>
            <a:r>
              <a:rPr lang="en-US" dirty="0">
                <a:solidFill>
                  <a:schemeClr val="tx1"/>
                </a:solidFill>
              </a:rPr>
              <a:t>Locate the file, right-click, and select Install.</a:t>
            </a:r>
          </a:p>
          <a:p>
            <a:pPr marL="850900" lvl="1" indent="-457200">
              <a:lnSpc>
                <a:spcPct val="100000"/>
              </a:lnSpc>
              <a:buClr>
                <a:schemeClr val="accent2"/>
              </a:buClr>
            </a:pPr>
            <a:r>
              <a:rPr lang="en-US" sz="2800" dirty="0">
                <a:solidFill>
                  <a:schemeClr val="tx1"/>
                </a:solidFill>
              </a:rPr>
              <a:t>There are three types of font files you can use with Windows: TrueType (.</a:t>
            </a:r>
            <a:r>
              <a:rPr lang="en-US" sz="2800" dirty="0" err="1">
                <a:solidFill>
                  <a:schemeClr val="tx1"/>
                </a:solidFill>
              </a:rPr>
              <a:t>ttf</a:t>
            </a:r>
            <a:r>
              <a:rPr lang="en-US" sz="2800" dirty="0">
                <a:solidFill>
                  <a:schemeClr val="tx1"/>
                </a:solidFill>
              </a:rPr>
              <a:t>), OpenType (.</a:t>
            </a:r>
            <a:r>
              <a:rPr lang="en-US" sz="2800" dirty="0" err="1">
                <a:solidFill>
                  <a:schemeClr val="tx1"/>
                </a:solidFill>
              </a:rPr>
              <a:t>otf</a:t>
            </a:r>
            <a:r>
              <a:rPr lang="en-US" sz="2800" dirty="0">
                <a:solidFill>
                  <a:schemeClr val="tx1"/>
                </a:solidFill>
              </a:rPr>
              <a:t>), and PostScript (.</a:t>
            </a:r>
            <a:r>
              <a:rPr lang="en-US" sz="2800" dirty="0" err="1">
                <a:solidFill>
                  <a:schemeClr val="tx1"/>
                </a:solidFill>
              </a:rPr>
              <a:t>ps</a:t>
            </a:r>
            <a:r>
              <a:rPr lang="en-US" sz="2800" dirty="0">
                <a:solidFill>
                  <a:schemeClr val="tx1"/>
                </a:solidFill>
              </a:rPr>
              <a:t>). Right-click the corresponding file to install it</a:t>
            </a:r>
          </a:p>
        </p:txBody>
      </p:sp>
      <p:sp>
        <p:nvSpPr>
          <p:cNvPr id="8" name="Text Placeholder 6">
            <a:extLst>
              <a:ext uri="{FF2B5EF4-FFF2-40B4-BE49-F238E27FC236}">
                <a16:creationId xmlns:a16="http://schemas.microsoft.com/office/drawing/2014/main" id="{513BB0EB-AC57-D2DE-4488-6C8B856B6499}"/>
              </a:ext>
            </a:extLst>
          </p:cNvPr>
          <p:cNvSpPr txBox="1">
            <a:spLocks/>
          </p:cNvSpPr>
          <p:nvPr/>
        </p:nvSpPr>
        <p:spPr>
          <a:xfrm>
            <a:off x="403098" y="8810270"/>
            <a:ext cx="3399748" cy="760214"/>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accent1"/>
                </a:solidFill>
                <a:latin typeface="+mj-lt"/>
              </a:rPr>
              <a:t>For Mac users:</a:t>
            </a:r>
          </a:p>
        </p:txBody>
      </p:sp>
      <p:sp>
        <p:nvSpPr>
          <p:cNvPr id="9" name="Content Placeholder 7">
            <a:extLst>
              <a:ext uri="{FF2B5EF4-FFF2-40B4-BE49-F238E27FC236}">
                <a16:creationId xmlns:a16="http://schemas.microsoft.com/office/drawing/2014/main" id="{93C68ECB-9601-1CB8-A884-87542015C9E4}"/>
              </a:ext>
            </a:extLst>
          </p:cNvPr>
          <p:cNvSpPr txBox="1">
            <a:spLocks/>
          </p:cNvSpPr>
          <p:nvPr/>
        </p:nvSpPr>
        <p:spPr>
          <a:xfrm>
            <a:off x="403099" y="9418315"/>
            <a:ext cx="12710228" cy="2959977"/>
          </a:xfrm>
          <a:prstGeom prst="rect">
            <a:avLst/>
          </a:prstGeom>
        </p:spPr>
        <p:txBody>
          <a:bodyPr>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Arial" panose="020B0604020202020204" pitchFamily="34" charset="0"/>
              <a:buChar char="•"/>
            </a:pPr>
            <a:r>
              <a:rPr lang="en-US" dirty="0">
                <a:solidFill>
                  <a:schemeClr val="tx1"/>
                </a:solidFill>
              </a:rPr>
              <a:t>Download the font files to your Mac.</a:t>
            </a:r>
          </a:p>
          <a:p>
            <a:pPr>
              <a:lnSpc>
                <a:spcPct val="100000"/>
              </a:lnSpc>
              <a:buFont typeface="Arial" panose="020B0604020202020204" pitchFamily="34" charset="0"/>
              <a:buChar char="•"/>
            </a:pPr>
            <a:r>
              <a:rPr lang="en-US" dirty="0">
                <a:solidFill>
                  <a:schemeClr val="tx1"/>
                </a:solidFill>
              </a:rPr>
              <a:t>Unzip the font file anywhere you like.</a:t>
            </a:r>
          </a:p>
          <a:p>
            <a:pPr>
              <a:lnSpc>
                <a:spcPct val="100000"/>
              </a:lnSpc>
              <a:buFont typeface="Arial" panose="020B0604020202020204" pitchFamily="34" charset="0"/>
              <a:buChar char="•"/>
            </a:pPr>
            <a:r>
              <a:rPr lang="en-US" dirty="0">
                <a:solidFill>
                  <a:schemeClr val="tx1"/>
                </a:solidFill>
              </a:rPr>
              <a:t>Double-click a .</a:t>
            </a:r>
            <a:r>
              <a:rPr lang="en-US" dirty="0" err="1">
                <a:solidFill>
                  <a:schemeClr val="tx1"/>
                </a:solidFill>
              </a:rPr>
              <a:t>ttf</a:t>
            </a:r>
            <a:r>
              <a:rPr lang="en-US" dirty="0">
                <a:solidFill>
                  <a:schemeClr val="tx1"/>
                </a:solidFill>
              </a:rPr>
              <a:t> or .</a:t>
            </a:r>
            <a:r>
              <a:rPr lang="en-US" dirty="0" err="1">
                <a:solidFill>
                  <a:schemeClr val="tx1"/>
                </a:solidFill>
              </a:rPr>
              <a:t>otf</a:t>
            </a:r>
            <a:r>
              <a:rPr lang="en-US" dirty="0">
                <a:solidFill>
                  <a:schemeClr val="tx1"/>
                </a:solidFill>
              </a:rPr>
              <a:t> file to open Font Book.</a:t>
            </a:r>
          </a:p>
          <a:p>
            <a:pPr>
              <a:lnSpc>
                <a:spcPct val="100000"/>
              </a:lnSpc>
              <a:buFont typeface="Arial" panose="020B0604020202020204" pitchFamily="34" charset="0"/>
              <a:buChar char="•"/>
            </a:pPr>
            <a:r>
              <a:rPr lang="en-US" dirty="0">
                <a:solidFill>
                  <a:schemeClr val="tx1"/>
                </a:solidFill>
              </a:rPr>
              <a:t>Preview the font to make sure it appears how you want it to.</a:t>
            </a:r>
          </a:p>
          <a:p>
            <a:pPr>
              <a:lnSpc>
                <a:spcPct val="100000"/>
              </a:lnSpc>
              <a:buFont typeface="Arial" panose="020B0604020202020204" pitchFamily="34" charset="0"/>
              <a:buChar char="•"/>
            </a:pPr>
            <a:r>
              <a:rPr lang="en-US" dirty="0">
                <a:solidFill>
                  <a:schemeClr val="tx1"/>
                </a:solidFill>
              </a:rPr>
              <a:t>Select Install in Font Book.</a:t>
            </a:r>
          </a:p>
          <a:p>
            <a:pPr marL="457200" lvl="1" indent="0">
              <a:lnSpc>
                <a:spcPct val="100000"/>
              </a:lnSpc>
              <a:buClr>
                <a:schemeClr val="accent1"/>
              </a:buClr>
              <a:buFont typeface="Arial" panose="020B0604020202020204" pitchFamily="34" charset="0"/>
              <a:buNone/>
            </a:pPr>
            <a:endParaRPr lang="en-US" sz="2800" dirty="0">
              <a:solidFill>
                <a:schemeClr val="tx1"/>
              </a:solidFill>
            </a:endParaRPr>
          </a:p>
        </p:txBody>
      </p:sp>
      <p:sp>
        <p:nvSpPr>
          <p:cNvPr id="10" name="Content Placeholder 4">
            <a:extLst>
              <a:ext uri="{FF2B5EF4-FFF2-40B4-BE49-F238E27FC236}">
                <a16:creationId xmlns:a16="http://schemas.microsoft.com/office/drawing/2014/main" id="{3A23A3ED-9127-C8AF-1C5A-68426B8FD00D}"/>
              </a:ext>
            </a:extLst>
          </p:cNvPr>
          <p:cNvSpPr txBox="1">
            <a:spLocks/>
          </p:cNvSpPr>
          <p:nvPr/>
        </p:nvSpPr>
        <p:spPr>
          <a:xfrm>
            <a:off x="403098" y="12378293"/>
            <a:ext cx="12860912" cy="4491728"/>
          </a:xfrm>
          <a:prstGeom prst="rect">
            <a:avLst/>
          </a:prstGeom>
          <a:solidFill>
            <a:schemeClr val="accent1"/>
          </a:solidFill>
        </p:spPr>
        <p:txBody>
          <a:bodyPr vert="horz" lIns="274320" tIns="274320" rIns="274320" bIns="45720" rtlCol="0" anchor="t">
            <a:noAutofit/>
          </a:bodyPr>
          <a:lstStyle>
            <a:lvl1pPr marL="228600" indent="-228600" algn="l" defTabSz="914400" rtl="0" eaLnBrk="1" latinLnBrk="0" hangingPunct="1">
              <a:lnSpc>
                <a:spcPct val="90000"/>
              </a:lnSpc>
              <a:spcBef>
                <a:spcPts val="1000"/>
              </a:spcBef>
              <a:buFont typeface="Arial"/>
              <a:buChar char="•"/>
              <a:defRPr sz="2400" b="0" i="0" kern="1200">
                <a:solidFill>
                  <a:schemeClr val="tx1"/>
                </a:solidFill>
                <a:latin typeface="Montserrat Regular"/>
                <a:ea typeface="Overpass" charset="0"/>
                <a:cs typeface="Montserrat Regular"/>
              </a:defRPr>
            </a:lvl1pPr>
            <a:lvl2pPr marL="685800" indent="-228600" algn="l" defTabSz="914400" rtl="0" eaLnBrk="1" latinLnBrk="0" hangingPunct="1">
              <a:lnSpc>
                <a:spcPct val="90000"/>
              </a:lnSpc>
              <a:spcBef>
                <a:spcPts val="500"/>
              </a:spcBef>
              <a:buFont typeface="Arial"/>
              <a:buChar char="•"/>
              <a:defRPr sz="2000" b="0" i="0" kern="1200">
                <a:solidFill>
                  <a:schemeClr val="tx1"/>
                </a:solidFill>
                <a:latin typeface="Montserrat Regular"/>
                <a:ea typeface="Overpass" charset="0"/>
                <a:cs typeface="Montserrat Regular"/>
              </a:defRPr>
            </a:lvl2pPr>
            <a:lvl3pPr marL="1143000" indent="-228600" algn="l" defTabSz="914400" rtl="0" eaLnBrk="1" latinLnBrk="0" hangingPunct="1">
              <a:lnSpc>
                <a:spcPct val="90000"/>
              </a:lnSpc>
              <a:spcBef>
                <a:spcPts val="500"/>
              </a:spcBef>
              <a:buFont typeface="Arial"/>
              <a:buChar char="•"/>
              <a:defRPr sz="1800" b="0" i="0" kern="1200">
                <a:solidFill>
                  <a:schemeClr val="tx1"/>
                </a:solidFill>
                <a:latin typeface="Montserrat Regular"/>
                <a:ea typeface="Overpass" charset="0"/>
                <a:cs typeface="Montserrat Regular"/>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Montserrat Regular"/>
                <a:ea typeface="Overpass" charset="0"/>
                <a:cs typeface="Montserrat Regular"/>
              </a:defRPr>
            </a:lvl4pPr>
            <a:lvl5pPr marL="2057400" indent="-228600" algn="l" defTabSz="914400" rtl="0" eaLnBrk="1" latinLnBrk="0" hangingPunct="1">
              <a:lnSpc>
                <a:spcPct val="90000"/>
              </a:lnSpc>
              <a:spcBef>
                <a:spcPts val="500"/>
              </a:spcBef>
              <a:buFont typeface="Arial"/>
              <a:buChar char="•"/>
              <a:defRPr sz="1400" b="0" i="0" kern="1200">
                <a:solidFill>
                  <a:schemeClr val="tx1"/>
                </a:solidFill>
                <a:latin typeface="Montserrat Regular"/>
                <a:ea typeface="Overpass" charset="0"/>
                <a:cs typeface="Montserrat Regular"/>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lnSpc>
                <a:spcPct val="110000"/>
              </a:lnSpc>
              <a:spcBef>
                <a:spcPts val="0"/>
              </a:spcBef>
              <a:spcAft>
                <a:spcPts val="1357"/>
              </a:spcAft>
              <a:buFont typeface="+mj-lt"/>
              <a:buAutoNum type="arabicPeriod"/>
            </a:pPr>
            <a:r>
              <a:rPr lang="en-US" sz="2800" dirty="0">
                <a:solidFill>
                  <a:schemeClr val="bg1"/>
                </a:solidFill>
                <a:latin typeface="+mn-lt"/>
                <a:ea typeface="Montserrat Regular"/>
              </a:rPr>
              <a:t>To start creating a new document, click </a:t>
            </a:r>
            <a:r>
              <a:rPr lang="en-US" sz="2800" b="1" dirty="0">
                <a:solidFill>
                  <a:schemeClr val="bg1"/>
                </a:solidFill>
                <a:latin typeface="+mn-lt"/>
                <a:ea typeface="Montserrat Regular"/>
              </a:rPr>
              <a:t>File &gt; Save As </a:t>
            </a:r>
            <a:r>
              <a:rPr lang="en-US" sz="2800" dirty="0">
                <a:solidFill>
                  <a:schemeClr val="bg1"/>
                </a:solidFill>
                <a:latin typeface="+mn-lt"/>
                <a:ea typeface="Montserrat Regular"/>
              </a:rPr>
              <a:t>and save this template with a new name. These instruction slides can all be deleted and replaced once you no longer need them.</a:t>
            </a:r>
          </a:p>
          <a:p>
            <a:pPr marL="514350" indent="-514350">
              <a:lnSpc>
                <a:spcPct val="110000"/>
              </a:lnSpc>
              <a:spcBef>
                <a:spcPts val="0"/>
              </a:spcBef>
              <a:spcAft>
                <a:spcPts val="1357"/>
              </a:spcAft>
              <a:buFont typeface="+mj-lt"/>
              <a:buAutoNum type="arabicPeriod"/>
            </a:pPr>
            <a:r>
              <a:rPr lang="en-US" sz="2800" dirty="0">
                <a:solidFill>
                  <a:schemeClr val="bg1"/>
                </a:solidFill>
                <a:latin typeface="+mn-lt"/>
                <a:ea typeface="Montserrat Regular"/>
              </a:rPr>
              <a:t>After installing the fonts on your computer, you will most likely need to quit PowerPoint and restart your computer. </a:t>
            </a:r>
          </a:p>
          <a:p>
            <a:pPr marL="514350" indent="-514350">
              <a:lnSpc>
                <a:spcPct val="110000"/>
              </a:lnSpc>
              <a:spcBef>
                <a:spcPts val="0"/>
              </a:spcBef>
              <a:spcAft>
                <a:spcPts val="1357"/>
              </a:spcAft>
              <a:buFont typeface="+mj-lt"/>
              <a:buAutoNum type="arabicPeriod"/>
            </a:pPr>
            <a:r>
              <a:rPr lang="en-US" sz="2800" dirty="0">
                <a:solidFill>
                  <a:schemeClr val="bg1"/>
                </a:solidFill>
                <a:latin typeface="+mn-lt"/>
                <a:ea typeface="Montserrat Regular"/>
              </a:rPr>
              <a:t>After restarting your computer, locate and reopen this template and the correct fonts should automatically be updated in this template. </a:t>
            </a:r>
          </a:p>
        </p:txBody>
      </p:sp>
      <p:sp>
        <p:nvSpPr>
          <p:cNvPr id="2" name="Content Placeholder 4">
            <a:extLst>
              <a:ext uri="{FF2B5EF4-FFF2-40B4-BE49-F238E27FC236}">
                <a16:creationId xmlns:a16="http://schemas.microsoft.com/office/drawing/2014/main" id="{A7D59985-DD49-C6F9-F04F-20D4E5535C48}"/>
              </a:ext>
            </a:extLst>
          </p:cNvPr>
          <p:cNvSpPr txBox="1">
            <a:spLocks/>
          </p:cNvSpPr>
          <p:nvPr/>
        </p:nvSpPr>
        <p:spPr>
          <a:xfrm>
            <a:off x="403098" y="3277767"/>
            <a:ext cx="12710228" cy="2014409"/>
          </a:xfrm>
          <a:prstGeom prst="rect">
            <a:avLst/>
          </a:prstGeom>
        </p:spPr>
        <p:txBody>
          <a:bodyPr>
            <a:norm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7500"/>
              </a:lnSpc>
              <a:spcBef>
                <a:spcPts val="0"/>
              </a:spcBef>
              <a:buFont typeface="Arial" panose="020B0604020202020204" pitchFamily="34" charset="0"/>
              <a:buChar char="•"/>
            </a:pPr>
            <a:r>
              <a:rPr lang="en-US" dirty="0">
                <a:solidFill>
                  <a:schemeClr val="tx1"/>
                </a:solidFill>
              </a:rPr>
              <a:t>Roboto is our body copy font. Download the entire font family so you have all the styles you will need for your presentation (Regular, </a:t>
            </a:r>
            <a:r>
              <a:rPr lang="en-US" i="1" dirty="0">
                <a:solidFill>
                  <a:schemeClr val="tx1"/>
                </a:solidFill>
              </a:rPr>
              <a:t>Italic, </a:t>
            </a:r>
            <a:r>
              <a:rPr lang="en-US" b="1" dirty="0">
                <a:solidFill>
                  <a:schemeClr val="tx1"/>
                </a:solidFill>
              </a:rPr>
              <a:t>Bold, </a:t>
            </a:r>
            <a:r>
              <a:rPr lang="en-US" dirty="0">
                <a:solidFill>
                  <a:schemeClr val="tx1"/>
                </a:solidFill>
              </a:rPr>
              <a:t>etc.)</a:t>
            </a:r>
          </a:p>
          <a:p>
            <a:pPr lvl="1">
              <a:lnSpc>
                <a:spcPct val="117500"/>
              </a:lnSpc>
              <a:spcBef>
                <a:spcPts val="0"/>
              </a:spcBef>
              <a:buClr>
                <a:schemeClr val="accent2"/>
              </a:buClr>
            </a:pPr>
            <a:r>
              <a:rPr lang="en-US" sz="2800" dirty="0">
                <a:solidFill>
                  <a:schemeClr val="tx1"/>
                </a:solidFill>
              </a:rPr>
              <a:t>Download for free here: </a:t>
            </a:r>
            <a:r>
              <a:rPr lang="en-US" sz="2800" dirty="0">
                <a:solidFill>
                  <a:schemeClr val="accent2"/>
                </a:solidFill>
                <a:hlinkClick r:id="rId2">
                  <a:extLst>
                    <a:ext uri="{A12FA001-AC4F-418D-AE19-62706E023703}">
                      <ahyp:hlinkClr xmlns:ahyp="http://schemas.microsoft.com/office/drawing/2018/hyperlinkcolor" val="tx"/>
                    </a:ext>
                  </a:extLst>
                </a:hlinkClick>
              </a:rPr>
              <a:t>https://fonts.google.com/specimen/Roboto</a:t>
            </a:r>
            <a:endParaRPr lang="en-US" sz="2800" dirty="0">
              <a:solidFill>
                <a:schemeClr val="accent2"/>
              </a:solidFill>
            </a:endParaRPr>
          </a:p>
        </p:txBody>
      </p:sp>
      <p:sp>
        <p:nvSpPr>
          <p:cNvPr id="3" name="Content Placeholder 4">
            <a:extLst>
              <a:ext uri="{FF2B5EF4-FFF2-40B4-BE49-F238E27FC236}">
                <a16:creationId xmlns:a16="http://schemas.microsoft.com/office/drawing/2014/main" id="{72C7E219-398D-0254-A101-0389421CAD1F}"/>
              </a:ext>
            </a:extLst>
          </p:cNvPr>
          <p:cNvSpPr txBox="1">
            <a:spLocks/>
          </p:cNvSpPr>
          <p:nvPr/>
        </p:nvSpPr>
        <p:spPr>
          <a:xfrm>
            <a:off x="403098" y="1578985"/>
            <a:ext cx="12710228" cy="2014409"/>
          </a:xfrm>
          <a:prstGeom prst="rect">
            <a:avLst/>
          </a:prstGeom>
        </p:spPr>
        <p:txBody>
          <a:bodyPr>
            <a:norm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7500"/>
              </a:lnSpc>
              <a:spcBef>
                <a:spcPts val="0"/>
              </a:spcBef>
              <a:buFont typeface="Arial" panose="020B0604020202020204" pitchFamily="34" charset="0"/>
              <a:buChar char="•"/>
            </a:pPr>
            <a:r>
              <a:rPr lang="en-US" dirty="0">
                <a:solidFill>
                  <a:schemeClr val="tx1"/>
                </a:solidFill>
              </a:rPr>
              <a:t>Arvo is our heading copy font. Download the entire font family so you have all the styles you will need for your presentation (Regular, </a:t>
            </a:r>
            <a:r>
              <a:rPr lang="en-US" i="1" dirty="0">
                <a:solidFill>
                  <a:schemeClr val="tx1"/>
                </a:solidFill>
              </a:rPr>
              <a:t>Italic, </a:t>
            </a:r>
            <a:r>
              <a:rPr lang="en-US" b="1" dirty="0">
                <a:solidFill>
                  <a:schemeClr val="tx1"/>
                </a:solidFill>
              </a:rPr>
              <a:t>Bold, </a:t>
            </a:r>
            <a:r>
              <a:rPr lang="en-US" dirty="0">
                <a:solidFill>
                  <a:schemeClr val="tx1"/>
                </a:solidFill>
              </a:rPr>
              <a:t>etc.)</a:t>
            </a:r>
          </a:p>
          <a:p>
            <a:pPr lvl="1">
              <a:lnSpc>
                <a:spcPct val="117500"/>
              </a:lnSpc>
              <a:spcBef>
                <a:spcPts val="0"/>
              </a:spcBef>
              <a:buClr>
                <a:schemeClr val="accent2"/>
              </a:buClr>
            </a:pPr>
            <a:r>
              <a:rPr lang="en-US" sz="2800" dirty="0">
                <a:solidFill>
                  <a:schemeClr val="tx1"/>
                </a:solidFill>
              </a:rPr>
              <a:t>Download for free here: </a:t>
            </a:r>
            <a:r>
              <a:rPr lang="en-US" sz="2800" dirty="0">
                <a:solidFill>
                  <a:schemeClr val="accent2"/>
                </a:solidFill>
                <a:hlinkClick r:id="rId3">
                  <a:extLst>
                    <a:ext uri="{A12FA001-AC4F-418D-AE19-62706E023703}">
                      <ahyp:hlinkClr xmlns:ahyp="http://schemas.microsoft.com/office/drawing/2018/hyperlinkcolor" val="tx"/>
                    </a:ext>
                  </a:extLst>
                </a:hlinkClick>
              </a:rPr>
              <a:t>https://fonts.google.com/specimen/Arvo</a:t>
            </a:r>
            <a:endParaRPr lang="en-US" sz="2800" dirty="0">
              <a:solidFill>
                <a:schemeClr val="accent2"/>
              </a:solidFill>
            </a:endParaRPr>
          </a:p>
        </p:txBody>
      </p:sp>
    </p:spTree>
    <p:extLst>
      <p:ext uri="{BB962C8B-B14F-4D97-AF65-F5344CB8AC3E}">
        <p14:creationId xmlns:p14="http://schemas.microsoft.com/office/powerpoint/2010/main" val="23771501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BB7D378-6B9E-8DB9-4169-54718B5B793E}"/>
              </a:ext>
            </a:extLst>
          </p:cNvPr>
          <p:cNvSpPr txBox="1"/>
          <p:nvPr/>
        </p:nvSpPr>
        <p:spPr>
          <a:xfrm>
            <a:off x="4826039" y="4202159"/>
            <a:ext cx="3905256" cy="827919"/>
          </a:xfrm>
          <a:prstGeom prst="rect">
            <a:avLst/>
          </a:prstGeom>
          <a:noFill/>
        </p:spPr>
        <p:txBody>
          <a:bodyPr wrap="square" rtlCol="0">
            <a:spAutoFit/>
          </a:bodyPr>
          <a:lstStyle/>
          <a:p>
            <a:pPr algn="ctr">
              <a:lnSpc>
                <a:spcPct val="105000"/>
              </a:lnSpc>
              <a:spcAft>
                <a:spcPts val="625"/>
              </a:spcAft>
            </a:pPr>
            <a:r>
              <a:rPr lang="en-US" sz="4800" b="0" dirty="0">
                <a:solidFill>
                  <a:schemeClr val="accent1"/>
                </a:solidFill>
                <a:effectLst/>
              </a:rPr>
              <a:t>March 22nd</a:t>
            </a:r>
          </a:p>
        </p:txBody>
      </p:sp>
      <p:sp>
        <p:nvSpPr>
          <p:cNvPr id="13" name="Title 12">
            <a:extLst>
              <a:ext uri="{FF2B5EF4-FFF2-40B4-BE49-F238E27FC236}">
                <a16:creationId xmlns:a16="http://schemas.microsoft.com/office/drawing/2014/main" id="{B4D8A673-7C7B-1C8D-0349-6069A3173AA3}"/>
              </a:ext>
            </a:extLst>
          </p:cNvPr>
          <p:cNvSpPr>
            <a:spLocks noGrp="1"/>
          </p:cNvSpPr>
          <p:nvPr>
            <p:ph type="title" idx="4294967295"/>
          </p:nvPr>
        </p:nvSpPr>
        <p:spPr>
          <a:xfrm>
            <a:off x="863642" y="1651462"/>
            <a:ext cx="11830050" cy="2728033"/>
          </a:xfrm>
          <a:prstGeom prst="rect">
            <a:avLst/>
          </a:prstGeom>
        </p:spPr>
        <p:txBody>
          <a:bodyPr/>
          <a:lstStyle/>
          <a:p>
            <a:pPr algn="ctr"/>
            <a:r>
              <a:rPr lang="en-US" sz="9600" b="1" dirty="0"/>
              <a:t>WORLD</a:t>
            </a:r>
            <a:br>
              <a:rPr lang="en-US" sz="9600" b="1" dirty="0"/>
            </a:br>
            <a:r>
              <a:rPr lang="en-US" sz="9600" b="1" dirty="0"/>
              <a:t>WATER DAY</a:t>
            </a:r>
          </a:p>
        </p:txBody>
      </p:sp>
      <p:sp>
        <p:nvSpPr>
          <p:cNvPr id="14" name="Text Placeholder 13">
            <a:extLst>
              <a:ext uri="{FF2B5EF4-FFF2-40B4-BE49-F238E27FC236}">
                <a16:creationId xmlns:a16="http://schemas.microsoft.com/office/drawing/2014/main" id="{23752B74-3620-0E45-20E4-6F9019E7C838}"/>
              </a:ext>
            </a:extLst>
          </p:cNvPr>
          <p:cNvSpPr>
            <a:spLocks noGrp="1"/>
          </p:cNvSpPr>
          <p:nvPr>
            <p:ph type="body" idx="4294967295"/>
          </p:nvPr>
        </p:nvSpPr>
        <p:spPr>
          <a:xfrm>
            <a:off x="3077452" y="813680"/>
            <a:ext cx="4526506" cy="654173"/>
          </a:xfrm>
          <a:prstGeom prst="rect">
            <a:avLst/>
          </a:prstGeom>
        </p:spPr>
        <p:txBody>
          <a:bodyPr/>
          <a:lstStyle/>
          <a:p>
            <a:pPr marL="0" indent="0">
              <a:buNone/>
            </a:pPr>
            <a:r>
              <a:rPr lang="en-US" sz="4000" i="1" dirty="0">
                <a:solidFill>
                  <a:schemeClr val="tx2">
                    <a:lumMod val="90000"/>
                    <a:lumOff val="10000"/>
                  </a:schemeClr>
                </a:solidFill>
              </a:rPr>
              <a:t>Help us celebrate</a:t>
            </a:r>
          </a:p>
        </p:txBody>
      </p:sp>
      <p:cxnSp>
        <p:nvCxnSpPr>
          <p:cNvPr id="19" name="Straight Connector 18">
            <a:extLst>
              <a:ext uri="{FF2B5EF4-FFF2-40B4-BE49-F238E27FC236}">
                <a16:creationId xmlns:a16="http://schemas.microsoft.com/office/drawing/2014/main" id="{C6FD34ED-1AAA-263E-C871-CDE79E6726FF}"/>
              </a:ext>
            </a:extLst>
          </p:cNvPr>
          <p:cNvCxnSpPr>
            <a:cxnSpLocks/>
          </p:cNvCxnSpPr>
          <p:nvPr/>
        </p:nvCxnSpPr>
        <p:spPr>
          <a:xfrm>
            <a:off x="8731295" y="4616118"/>
            <a:ext cx="1832431" cy="0"/>
          </a:xfrm>
          <a:prstGeom prst="line">
            <a:avLst/>
          </a:prstGeom>
          <a:ln w="38100">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3B8E5A2E-72C7-F700-FD0C-DA5554385A49}"/>
              </a:ext>
            </a:extLst>
          </p:cNvPr>
          <p:cNvCxnSpPr>
            <a:cxnSpLocks/>
          </p:cNvCxnSpPr>
          <p:nvPr/>
        </p:nvCxnSpPr>
        <p:spPr>
          <a:xfrm>
            <a:off x="3077452" y="4616118"/>
            <a:ext cx="1832431" cy="0"/>
          </a:xfrm>
          <a:prstGeom prst="line">
            <a:avLst/>
          </a:prstGeom>
          <a:ln w="38100">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2977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CD3789-9193-DD46-0942-304D3C4C1001}"/>
              </a:ext>
            </a:extLst>
          </p:cNvPr>
          <p:cNvSpPr txBox="1"/>
          <p:nvPr/>
        </p:nvSpPr>
        <p:spPr>
          <a:xfrm>
            <a:off x="4905372" y="6170198"/>
            <a:ext cx="3905256" cy="827919"/>
          </a:xfrm>
          <a:prstGeom prst="rect">
            <a:avLst/>
          </a:prstGeom>
          <a:noFill/>
        </p:spPr>
        <p:txBody>
          <a:bodyPr wrap="square" rtlCol="0">
            <a:spAutoFit/>
          </a:bodyPr>
          <a:lstStyle/>
          <a:p>
            <a:pPr algn="ctr">
              <a:lnSpc>
                <a:spcPct val="105000"/>
              </a:lnSpc>
              <a:spcAft>
                <a:spcPts val="625"/>
              </a:spcAft>
            </a:pPr>
            <a:r>
              <a:rPr lang="en-US" sz="4800" b="0" dirty="0">
                <a:solidFill>
                  <a:schemeClr val="tx2"/>
                </a:solidFill>
                <a:effectLst/>
              </a:rPr>
              <a:t>June 8th</a:t>
            </a:r>
          </a:p>
        </p:txBody>
      </p:sp>
      <p:sp>
        <p:nvSpPr>
          <p:cNvPr id="3" name="Title 12">
            <a:extLst>
              <a:ext uri="{FF2B5EF4-FFF2-40B4-BE49-F238E27FC236}">
                <a16:creationId xmlns:a16="http://schemas.microsoft.com/office/drawing/2014/main" id="{C0230282-8B48-F4EB-EF8C-9A53532B17E7}"/>
              </a:ext>
            </a:extLst>
          </p:cNvPr>
          <p:cNvSpPr txBox="1">
            <a:spLocks/>
          </p:cNvSpPr>
          <p:nvPr/>
        </p:nvSpPr>
        <p:spPr>
          <a:xfrm>
            <a:off x="942975" y="3619501"/>
            <a:ext cx="11830050" cy="2728033"/>
          </a:xfrm>
          <a:prstGeom prst="rect">
            <a:avLst/>
          </a:prstGeom>
        </p:spPr>
        <p:txBody>
          <a:bodyPr/>
          <a:lstStyle>
            <a:lvl1pPr algn="l" defTabSz="1028700" rtl="0" eaLnBrk="1" latinLnBrk="0" hangingPunct="1">
              <a:lnSpc>
                <a:spcPct val="90000"/>
              </a:lnSpc>
              <a:spcBef>
                <a:spcPct val="0"/>
              </a:spcBef>
              <a:buNone/>
              <a:defRPr sz="4950" i="0" kern="1200">
                <a:solidFill>
                  <a:schemeClr val="accent1"/>
                </a:solidFill>
                <a:latin typeface="+mj-lt"/>
                <a:ea typeface="+mj-ea"/>
                <a:cs typeface="+mj-cs"/>
              </a:defRPr>
            </a:lvl1pPr>
          </a:lstStyle>
          <a:p>
            <a:pPr algn="ctr"/>
            <a:r>
              <a:rPr lang="en-US" sz="9600" b="1" dirty="0">
                <a:solidFill>
                  <a:schemeClr val="tx2"/>
                </a:solidFill>
              </a:rPr>
              <a:t>WORLD</a:t>
            </a:r>
            <a:br>
              <a:rPr lang="en-US" sz="9600" b="1" dirty="0">
                <a:solidFill>
                  <a:schemeClr val="tx2"/>
                </a:solidFill>
              </a:rPr>
            </a:br>
            <a:r>
              <a:rPr lang="en-US" sz="9600" b="1" dirty="0">
                <a:solidFill>
                  <a:schemeClr val="tx2"/>
                </a:solidFill>
              </a:rPr>
              <a:t>OCEANS DAY</a:t>
            </a:r>
          </a:p>
        </p:txBody>
      </p:sp>
      <p:sp>
        <p:nvSpPr>
          <p:cNvPr id="4" name="Text Placeholder 13">
            <a:extLst>
              <a:ext uri="{FF2B5EF4-FFF2-40B4-BE49-F238E27FC236}">
                <a16:creationId xmlns:a16="http://schemas.microsoft.com/office/drawing/2014/main" id="{7E73F43F-DAF4-DC2B-FF02-9AB0FFCCF1C6}"/>
              </a:ext>
            </a:extLst>
          </p:cNvPr>
          <p:cNvSpPr txBox="1">
            <a:spLocks/>
          </p:cNvSpPr>
          <p:nvPr/>
        </p:nvSpPr>
        <p:spPr>
          <a:xfrm>
            <a:off x="4594747" y="2774827"/>
            <a:ext cx="4526506" cy="654173"/>
          </a:xfrm>
          <a:prstGeom prst="rect">
            <a:avLst/>
          </a:prstGeom>
        </p:spPr>
        <p:txBody>
          <a:bodyPr/>
          <a:lstStyle>
            <a:lvl1pPr marL="257175" indent="-257175" algn="l" defTabSz="1028700" rtl="0" eaLnBrk="1" latinLnBrk="0" hangingPunct="1">
              <a:lnSpc>
                <a:spcPct val="90000"/>
              </a:lnSpc>
              <a:spcBef>
                <a:spcPts val="1125"/>
              </a:spcBef>
              <a:buClr>
                <a:schemeClr val="accent2"/>
              </a:buClr>
              <a:buFont typeface="Arial" panose="020B0604020202020204" pitchFamily="34" charset="0"/>
              <a:buChar char="•"/>
              <a:defRPr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Clr>
                <a:schemeClr val="accent2"/>
              </a:buClr>
              <a:buFont typeface="Arial" panose="020B0604020202020204" pitchFamily="34" charset="0"/>
              <a:buChar char="•"/>
              <a:defRPr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Clr>
                <a:schemeClr val="accent2"/>
              </a:buClr>
              <a:buFont typeface="Arial" panose="020B0604020202020204" pitchFamily="34" charset="0"/>
              <a:buChar char="•"/>
              <a:defRPr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Clr>
                <a:schemeClr val="accent2"/>
              </a:buClr>
              <a:buFont typeface="Arial" panose="020B0604020202020204" pitchFamily="34" charset="0"/>
              <a:buChar char="•"/>
              <a:defRPr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Clr>
                <a:schemeClr val="accent2"/>
              </a:buClr>
              <a:buFont typeface="Arial" panose="020B0604020202020204" pitchFamily="34" charset="0"/>
              <a:buChar char="•"/>
              <a:defRPr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9pPr>
          </a:lstStyle>
          <a:p>
            <a:pPr marL="0" indent="0">
              <a:buFont typeface="Arial" panose="020B0604020202020204" pitchFamily="34" charset="0"/>
              <a:buNone/>
            </a:pPr>
            <a:r>
              <a:rPr lang="en-US" sz="4000" i="1" dirty="0">
                <a:solidFill>
                  <a:schemeClr val="tx2"/>
                </a:solidFill>
              </a:rPr>
              <a:t>Help us celebrate</a:t>
            </a:r>
          </a:p>
        </p:txBody>
      </p:sp>
      <p:grpSp>
        <p:nvGrpSpPr>
          <p:cNvPr id="13" name="Group 12">
            <a:extLst>
              <a:ext uri="{FF2B5EF4-FFF2-40B4-BE49-F238E27FC236}">
                <a16:creationId xmlns:a16="http://schemas.microsoft.com/office/drawing/2014/main" id="{058FE51C-7E30-F7DF-ECB4-2F6EB46D717B}"/>
              </a:ext>
            </a:extLst>
          </p:cNvPr>
          <p:cNvGrpSpPr/>
          <p:nvPr/>
        </p:nvGrpSpPr>
        <p:grpSpPr>
          <a:xfrm>
            <a:off x="2815389" y="6584157"/>
            <a:ext cx="8085222" cy="4008"/>
            <a:chOff x="2815389" y="4616118"/>
            <a:chExt cx="8085222" cy="4008"/>
          </a:xfrm>
        </p:grpSpPr>
        <p:cxnSp>
          <p:nvCxnSpPr>
            <p:cNvPr id="5" name="Straight Connector 4">
              <a:extLst>
                <a:ext uri="{FF2B5EF4-FFF2-40B4-BE49-F238E27FC236}">
                  <a16:creationId xmlns:a16="http://schemas.microsoft.com/office/drawing/2014/main" id="{D41C77B5-62EC-249C-FDEE-FF79FCC39813}"/>
                </a:ext>
              </a:extLst>
            </p:cNvPr>
            <p:cNvCxnSpPr>
              <a:cxnSpLocks/>
            </p:cNvCxnSpPr>
            <p:nvPr/>
          </p:nvCxnSpPr>
          <p:spPr>
            <a:xfrm>
              <a:off x="8446168" y="4616118"/>
              <a:ext cx="2454443" cy="4008"/>
            </a:xfrm>
            <a:prstGeom prst="line">
              <a:avLst/>
            </a:prstGeom>
            <a:ln w="38100">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3CABF333-D915-4B2F-3FED-C74948BFCDF5}"/>
                </a:ext>
              </a:extLst>
            </p:cNvPr>
            <p:cNvCxnSpPr>
              <a:cxnSpLocks/>
            </p:cNvCxnSpPr>
            <p:nvPr/>
          </p:nvCxnSpPr>
          <p:spPr>
            <a:xfrm>
              <a:off x="2815389" y="4618122"/>
              <a:ext cx="2454443" cy="0"/>
            </a:xfrm>
            <a:prstGeom prst="line">
              <a:avLst/>
            </a:prstGeom>
            <a:ln w="38100">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grpSp>
      <p:sp>
        <p:nvSpPr>
          <p:cNvPr id="14" name="TextBox 13">
            <a:extLst>
              <a:ext uri="{FF2B5EF4-FFF2-40B4-BE49-F238E27FC236}">
                <a16:creationId xmlns:a16="http://schemas.microsoft.com/office/drawing/2014/main" id="{F7CE524E-E9BA-AC1A-8200-1AAA61DD8BB3}"/>
              </a:ext>
            </a:extLst>
          </p:cNvPr>
          <p:cNvSpPr txBox="1"/>
          <p:nvPr/>
        </p:nvSpPr>
        <p:spPr>
          <a:xfrm>
            <a:off x="140867" y="465455"/>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pic>
        <p:nvPicPr>
          <p:cNvPr id="16" name="Picture 15" descr="A black and white logo&#10;&#10;AI-generated content may be incorrect.">
            <a:extLst>
              <a:ext uri="{FF2B5EF4-FFF2-40B4-BE49-F238E27FC236}">
                <a16:creationId xmlns:a16="http://schemas.microsoft.com/office/drawing/2014/main" id="{5F27D48A-45DC-615C-FFC4-EC8EC0E4C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6359" y="0"/>
            <a:ext cx="2649641" cy="2728033"/>
          </a:xfrm>
          <a:prstGeom prst="rect">
            <a:avLst/>
          </a:prstGeom>
        </p:spPr>
      </p:pic>
    </p:spTree>
    <p:extLst>
      <p:ext uri="{BB962C8B-B14F-4D97-AF65-F5344CB8AC3E}">
        <p14:creationId xmlns:p14="http://schemas.microsoft.com/office/powerpoint/2010/main" val="4265575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6E6FAC-C180-26C3-A66A-A26A8E569244}"/>
              </a:ext>
            </a:extLst>
          </p:cNvPr>
          <p:cNvSpPr txBox="1"/>
          <p:nvPr/>
        </p:nvSpPr>
        <p:spPr>
          <a:xfrm>
            <a:off x="4905372" y="4485781"/>
            <a:ext cx="3905256" cy="827919"/>
          </a:xfrm>
          <a:prstGeom prst="rect">
            <a:avLst/>
          </a:prstGeom>
          <a:noFill/>
        </p:spPr>
        <p:txBody>
          <a:bodyPr wrap="square" rtlCol="0">
            <a:spAutoFit/>
          </a:bodyPr>
          <a:lstStyle/>
          <a:p>
            <a:pPr algn="ctr">
              <a:lnSpc>
                <a:spcPct val="105000"/>
              </a:lnSpc>
              <a:spcAft>
                <a:spcPts val="625"/>
              </a:spcAft>
            </a:pPr>
            <a:r>
              <a:rPr lang="en-US" sz="4800" b="0" dirty="0">
                <a:solidFill>
                  <a:schemeClr val="tx2"/>
                </a:solidFill>
                <a:effectLst/>
              </a:rPr>
              <a:t>February 2nd</a:t>
            </a:r>
          </a:p>
        </p:txBody>
      </p:sp>
      <p:sp>
        <p:nvSpPr>
          <p:cNvPr id="3" name="Title 12">
            <a:extLst>
              <a:ext uri="{FF2B5EF4-FFF2-40B4-BE49-F238E27FC236}">
                <a16:creationId xmlns:a16="http://schemas.microsoft.com/office/drawing/2014/main" id="{31DB5934-9CC2-5F5C-F718-535A017FB65C}"/>
              </a:ext>
            </a:extLst>
          </p:cNvPr>
          <p:cNvSpPr txBox="1">
            <a:spLocks/>
          </p:cNvSpPr>
          <p:nvPr/>
        </p:nvSpPr>
        <p:spPr>
          <a:xfrm>
            <a:off x="942975" y="1935084"/>
            <a:ext cx="11830050" cy="2728033"/>
          </a:xfrm>
          <a:prstGeom prst="rect">
            <a:avLst/>
          </a:prstGeom>
        </p:spPr>
        <p:txBody>
          <a:bodyPr/>
          <a:lstStyle>
            <a:lvl1pPr algn="l" defTabSz="1028700" rtl="0" eaLnBrk="1" latinLnBrk="0" hangingPunct="1">
              <a:lnSpc>
                <a:spcPct val="90000"/>
              </a:lnSpc>
              <a:spcBef>
                <a:spcPct val="0"/>
              </a:spcBef>
              <a:buNone/>
              <a:defRPr sz="4950" i="0" kern="1200">
                <a:solidFill>
                  <a:schemeClr val="accent1"/>
                </a:solidFill>
                <a:latin typeface="+mj-lt"/>
                <a:ea typeface="+mj-ea"/>
                <a:cs typeface="+mj-cs"/>
              </a:defRPr>
            </a:lvl1pPr>
          </a:lstStyle>
          <a:p>
            <a:pPr algn="ctr"/>
            <a:r>
              <a:rPr lang="en-US" sz="9600" b="1" dirty="0">
                <a:solidFill>
                  <a:schemeClr val="tx2"/>
                </a:solidFill>
              </a:rPr>
              <a:t>WORLD</a:t>
            </a:r>
            <a:br>
              <a:rPr lang="en-US" sz="9600" b="1" dirty="0">
                <a:solidFill>
                  <a:schemeClr val="tx2"/>
                </a:solidFill>
              </a:rPr>
            </a:br>
            <a:r>
              <a:rPr lang="en-US" sz="9600" b="1" dirty="0">
                <a:solidFill>
                  <a:schemeClr val="tx2"/>
                </a:solidFill>
              </a:rPr>
              <a:t>WETLANDS DAY</a:t>
            </a:r>
          </a:p>
        </p:txBody>
      </p:sp>
      <p:sp>
        <p:nvSpPr>
          <p:cNvPr id="4" name="Text Placeholder 13">
            <a:extLst>
              <a:ext uri="{FF2B5EF4-FFF2-40B4-BE49-F238E27FC236}">
                <a16:creationId xmlns:a16="http://schemas.microsoft.com/office/drawing/2014/main" id="{AF0F9D40-F28E-7994-69B6-E2C9E77F7B33}"/>
              </a:ext>
            </a:extLst>
          </p:cNvPr>
          <p:cNvSpPr txBox="1">
            <a:spLocks/>
          </p:cNvSpPr>
          <p:nvPr/>
        </p:nvSpPr>
        <p:spPr>
          <a:xfrm>
            <a:off x="4594747" y="1090410"/>
            <a:ext cx="4526506" cy="654173"/>
          </a:xfrm>
          <a:prstGeom prst="rect">
            <a:avLst/>
          </a:prstGeom>
        </p:spPr>
        <p:txBody>
          <a:bodyPr/>
          <a:lstStyle>
            <a:lvl1pPr marL="257175" indent="-257175" algn="l" defTabSz="1028700" rtl="0" eaLnBrk="1" latinLnBrk="0" hangingPunct="1">
              <a:lnSpc>
                <a:spcPct val="90000"/>
              </a:lnSpc>
              <a:spcBef>
                <a:spcPts val="1125"/>
              </a:spcBef>
              <a:buClr>
                <a:schemeClr val="accent2"/>
              </a:buClr>
              <a:buFont typeface="Arial" panose="020B0604020202020204" pitchFamily="34" charset="0"/>
              <a:buChar char="•"/>
              <a:defRPr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Clr>
                <a:schemeClr val="accent2"/>
              </a:buClr>
              <a:buFont typeface="Arial" panose="020B0604020202020204" pitchFamily="34" charset="0"/>
              <a:buChar char="•"/>
              <a:defRPr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Clr>
                <a:schemeClr val="accent2"/>
              </a:buClr>
              <a:buFont typeface="Arial" panose="020B0604020202020204" pitchFamily="34" charset="0"/>
              <a:buChar char="•"/>
              <a:defRPr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Clr>
                <a:schemeClr val="accent2"/>
              </a:buClr>
              <a:buFont typeface="Arial" panose="020B0604020202020204" pitchFamily="34" charset="0"/>
              <a:buChar char="•"/>
              <a:defRPr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Clr>
                <a:schemeClr val="accent2"/>
              </a:buClr>
              <a:buFont typeface="Arial" panose="020B0604020202020204" pitchFamily="34" charset="0"/>
              <a:buChar char="•"/>
              <a:defRPr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9pPr>
          </a:lstStyle>
          <a:p>
            <a:pPr marL="0" indent="0">
              <a:buFont typeface="Arial" panose="020B0604020202020204" pitchFamily="34" charset="0"/>
              <a:buNone/>
            </a:pPr>
            <a:r>
              <a:rPr lang="en-US" sz="4000" i="1" dirty="0">
                <a:solidFill>
                  <a:schemeClr val="tx2"/>
                </a:solidFill>
              </a:rPr>
              <a:t>Help us celebrate</a:t>
            </a:r>
          </a:p>
        </p:txBody>
      </p:sp>
      <p:grpSp>
        <p:nvGrpSpPr>
          <p:cNvPr id="5" name="Group 4">
            <a:extLst>
              <a:ext uri="{FF2B5EF4-FFF2-40B4-BE49-F238E27FC236}">
                <a16:creationId xmlns:a16="http://schemas.microsoft.com/office/drawing/2014/main" id="{BB6A8373-F3B1-9BB1-0195-985B8F8052F8}"/>
              </a:ext>
            </a:extLst>
          </p:cNvPr>
          <p:cNvGrpSpPr/>
          <p:nvPr/>
        </p:nvGrpSpPr>
        <p:grpSpPr>
          <a:xfrm>
            <a:off x="1900989" y="4911775"/>
            <a:ext cx="9962151" cy="4007"/>
            <a:chOff x="1900989" y="3689692"/>
            <a:chExt cx="9962151" cy="4007"/>
          </a:xfrm>
        </p:grpSpPr>
        <p:cxnSp>
          <p:nvCxnSpPr>
            <p:cNvPr id="6" name="Straight Connector 5">
              <a:extLst>
                <a:ext uri="{FF2B5EF4-FFF2-40B4-BE49-F238E27FC236}">
                  <a16:creationId xmlns:a16="http://schemas.microsoft.com/office/drawing/2014/main" id="{D7154E62-C8A2-10EC-212C-EC46465ED50D}"/>
                </a:ext>
              </a:extLst>
            </p:cNvPr>
            <p:cNvCxnSpPr>
              <a:cxnSpLocks/>
            </p:cNvCxnSpPr>
            <p:nvPr/>
          </p:nvCxnSpPr>
          <p:spPr>
            <a:xfrm>
              <a:off x="8810628" y="3689692"/>
              <a:ext cx="3052512" cy="4007"/>
            </a:xfrm>
            <a:prstGeom prst="line">
              <a:avLst/>
            </a:prstGeom>
            <a:ln w="38100">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306E905C-73C7-BE3E-7B91-02FB33E66CD0}"/>
                </a:ext>
              </a:extLst>
            </p:cNvPr>
            <p:cNvCxnSpPr>
              <a:cxnSpLocks/>
            </p:cNvCxnSpPr>
            <p:nvPr/>
          </p:nvCxnSpPr>
          <p:spPr>
            <a:xfrm>
              <a:off x="1900989" y="3690693"/>
              <a:ext cx="3004383" cy="2004"/>
            </a:xfrm>
            <a:prstGeom prst="line">
              <a:avLst/>
            </a:prstGeom>
            <a:ln w="38100">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grpSp>
      <p:sp>
        <p:nvSpPr>
          <p:cNvPr id="13" name="TextBox 12">
            <a:extLst>
              <a:ext uri="{FF2B5EF4-FFF2-40B4-BE49-F238E27FC236}">
                <a16:creationId xmlns:a16="http://schemas.microsoft.com/office/drawing/2014/main" id="{FFD195EC-46F2-047E-95CC-CEFF8B3FF209}"/>
              </a:ext>
            </a:extLst>
          </p:cNvPr>
          <p:cNvSpPr txBox="1"/>
          <p:nvPr/>
        </p:nvSpPr>
        <p:spPr>
          <a:xfrm>
            <a:off x="0" y="15745560"/>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pic>
        <p:nvPicPr>
          <p:cNvPr id="15" name="Picture 14" descr="A black and white logo&#10;&#10;AI-generated content may be incorrect.">
            <a:extLst>
              <a:ext uri="{FF2B5EF4-FFF2-40B4-BE49-F238E27FC236}">
                <a16:creationId xmlns:a16="http://schemas.microsoft.com/office/drawing/2014/main" id="{61B0FFC4-D2E0-24F0-07C4-36788035F8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3148" y="15171065"/>
            <a:ext cx="4708367" cy="2215702"/>
          </a:xfrm>
          <a:prstGeom prst="rect">
            <a:avLst/>
          </a:prstGeom>
        </p:spPr>
      </p:pic>
    </p:spTree>
    <p:extLst>
      <p:ext uri="{BB962C8B-B14F-4D97-AF65-F5344CB8AC3E}">
        <p14:creationId xmlns:p14="http://schemas.microsoft.com/office/powerpoint/2010/main" val="2077768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4FB8052-00B9-C016-73E5-860D44AEFFBD}"/>
              </a:ext>
            </a:extLst>
          </p:cNvPr>
          <p:cNvSpPr/>
          <p:nvPr/>
        </p:nvSpPr>
        <p:spPr>
          <a:xfrm>
            <a:off x="609599" y="5900055"/>
            <a:ext cx="12475029" cy="3091545"/>
          </a:xfrm>
          <a:prstGeom prst="rect">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2">
            <a:extLst>
              <a:ext uri="{FF2B5EF4-FFF2-40B4-BE49-F238E27FC236}">
                <a16:creationId xmlns:a16="http://schemas.microsoft.com/office/drawing/2014/main" id="{4D724CC8-CF18-AB4B-EBCA-2273BC030D6C}"/>
              </a:ext>
            </a:extLst>
          </p:cNvPr>
          <p:cNvSpPr txBox="1">
            <a:spLocks/>
          </p:cNvSpPr>
          <p:nvPr/>
        </p:nvSpPr>
        <p:spPr>
          <a:xfrm>
            <a:off x="932088" y="6081811"/>
            <a:ext cx="11830050" cy="1979348"/>
          </a:xfrm>
          <a:prstGeom prst="rect">
            <a:avLst/>
          </a:prstGeom>
        </p:spPr>
        <p:txBody>
          <a:bodyPr/>
          <a:lstStyle>
            <a:lvl1pPr algn="l" defTabSz="1028700" rtl="0" eaLnBrk="1" latinLnBrk="0" hangingPunct="1">
              <a:lnSpc>
                <a:spcPct val="90000"/>
              </a:lnSpc>
              <a:spcBef>
                <a:spcPct val="0"/>
              </a:spcBef>
              <a:buNone/>
              <a:defRPr sz="4950" i="0" kern="1200">
                <a:solidFill>
                  <a:schemeClr val="accent1"/>
                </a:solidFill>
                <a:latin typeface="+mj-lt"/>
                <a:ea typeface="+mj-ea"/>
                <a:cs typeface="+mj-cs"/>
              </a:defRPr>
            </a:lvl1pPr>
          </a:lstStyle>
          <a:p>
            <a:pPr algn="ctr"/>
            <a:r>
              <a:rPr lang="en-US" sz="7200" b="1" dirty="0">
                <a:solidFill>
                  <a:schemeClr val="tx2"/>
                </a:solidFill>
              </a:rPr>
              <a:t>National Groundwater Awareness Week</a:t>
            </a:r>
          </a:p>
        </p:txBody>
      </p:sp>
      <p:sp>
        <p:nvSpPr>
          <p:cNvPr id="4" name="TextBox 3">
            <a:extLst>
              <a:ext uri="{FF2B5EF4-FFF2-40B4-BE49-F238E27FC236}">
                <a16:creationId xmlns:a16="http://schemas.microsoft.com/office/drawing/2014/main" id="{8C1F0BC1-3CF6-EB81-A105-799C876A1165}"/>
              </a:ext>
            </a:extLst>
          </p:cNvPr>
          <p:cNvSpPr txBox="1"/>
          <p:nvPr/>
        </p:nvSpPr>
        <p:spPr>
          <a:xfrm>
            <a:off x="631373" y="8205537"/>
            <a:ext cx="12286568" cy="644022"/>
          </a:xfrm>
          <a:prstGeom prst="rect">
            <a:avLst/>
          </a:prstGeom>
          <a:noFill/>
        </p:spPr>
        <p:txBody>
          <a:bodyPr wrap="square" rtlCol="0">
            <a:spAutoFit/>
          </a:bodyPr>
          <a:lstStyle/>
          <a:p>
            <a:pPr algn="ctr">
              <a:lnSpc>
                <a:spcPct val="105000"/>
              </a:lnSpc>
              <a:spcAft>
                <a:spcPts val="625"/>
              </a:spcAft>
            </a:pPr>
            <a:r>
              <a:rPr lang="en-US" sz="3600" b="0" dirty="0">
                <a:solidFill>
                  <a:schemeClr val="tx2"/>
                </a:solidFill>
                <a:effectLst/>
              </a:rPr>
              <a:t>Here are some </a:t>
            </a:r>
            <a:r>
              <a:rPr lang="en-US" sz="3600" b="1" dirty="0">
                <a:solidFill>
                  <a:schemeClr val="tx2"/>
                </a:solidFill>
                <a:effectLst/>
              </a:rPr>
              <a:t>tips for saving water </a:t>
            </a:r>
            <a:r>
              <a:rPr lang="en-US" sz="3600" b="0" dirty="0">
                <a:solidFill>
                  <a:schemeClr val="tx2"/>
                </a:solidFill>
                <a:effectLst/>
              </a:rPr>
              <a:t>you can use this week!</a:t>
            </a:r>
          </a:p>
        </p:txBody>
      </p:sp>
      <p:sp>
        <p:nvSpPr>
          <p:cNvPr id="5" name="TextBox 4">
            <a:extLst>
              <a:ext uri="{FF2B5EF4-FFF2-40B4-BE49-F238E27FC236}">
                <a16:creationId xmlns:a16="http://schemas.microsoft.com/office/drawing/2014/main" id="{3A6E0EAB-0CC0-644E-8ED5-929DE0FCA8C5}"/>
              </a:ext>
            </a:extLst>
          </p:cNvPr>
          <p:cNvSpPr txBox="1"/>
          <p:nvPr/>
        </p:nvSpPr>
        <p:spPr>
          <a:xfrm>
            <a:off x="609599" y="9553074"/>
            <a:ext cx="7283117" cy="1138773"/>
          </a:xfrm>
          <a:prstGeom prst="rect">
            <a:avLst/>
          </a:prstGeom>
          <a:noFill/>
        </p:spPr>
        <p:txBody>
          <a:bodyPr wrap="square" rtlCol="0">
            <a:spAutoFit/>
          </a:bodyPr>
          <a:lstStyle/>
          <a:p>
            <a:r>
              <a:rPr lang="en-US" sz="2800" dirty="0">
                <a:solidFill>
                  <a:schemeClr val="tx2"/>
                </a:solidFill>
                <a:latin typeface="+mj-lt"/>
              </a:rPr>
              <a:t>Don't Leave the Tap Running Needlessly</a:t>
            </a:r>
          </a:p>
          <a:p>
            <a:r>
              <a:rPr lang="en-US" sz="2000" dirty="0">
                <a:solidFill>
                  <a:schemeClr val="tx2"/>
                </a:solidFill>
              </a:rPr>
              <a:t>Turn off your sink faucet while washing hands, brushing teeth, and scrubbing dishes and pots.</a:t>
            </a:r>
          </a:p>
        </p:txBody>
      </p:sp>
      <p:sp>
        <p:nvSpPr>
          <p:cNvPr id="6" name="TextBox 5">
            <a:extLst>
              <a:ext uri="{FF2B5EF4-FFF2-40B4-BE49-F238E27FC236}">
                <a16:creationId xmlns:a16="http://schemas.microsoft.com/office/drawing/2014/main" id="{F14E5980-7CE9-1E5B-6DFE-2D3C8748B3EF}"/>
              </a:ext>
            </a:extLst>
          </p:cNvPr>
          <p:cNvSpPr txBox="1"/>
          <p:nvPr/>
        </p:nvSpPr>
        <p:spPr>
          <a:xfrm>
            <a:off x="4740441" y="11253321"/>
            <a:ext cx="7283117" cy="830997"/>
          </a:xfrm>
          <a:prstGeom prst="rect">
            <a:avLst/>
          </a:prstGeom>
          <a:noFill/>
        </p:spPr>
        <p:txBody>
          <a:bodyPr wrap="square" rtlCol="0">
            <a:spAutoFit/>
          </a:bodyPr>
          <a:lstStyle/>
          <a:p>
            <a:r>
              <a:rPr lang="en-US" sz="2800" dirty="0">
                <a:solidFill>
                  <a:schemeClr val="tx2"/>
                </a:solidFill>
                <a:latin typeface="+mj-lt"/>
              </a:rPr>
              <a:t>Use Water Efficient Toilets</a:t>
            </a:r>
          </a:p>
          <a:p>
            <a:r>
              <a:rPr lang="en-US" sz="2000" dirty="0">
                <a:solidFill>
                  <a:schemeClr val="tx2"/>
                </a:solidFill>
              </a:rPr>
              <a:t>Don't flush it more than necessary.</a:t>
            </a:r>
          </a:p>
        </p:txBody>
      </p:sp>
      <p:sp>
        <p:nvSpPr>
          <p:cNvPr id="7" name="TextBox 6">
            <a:extLst>
              <a:ext uri="{FF2B5EF4-FFF2-40B4-BE49-F238E27FC236}">
                <a16:creationId xmlns:a16="http://schemas.microsoft.com/office/drawing/2014/main" id="{26E7B736-FE94-0025-FD04-2341C2D5DE18}"/>
              </a:ext>
            </a:extLst>
          </p:cNvPr>
          <p:cNvSpPr txBox="1"/>
          <p:nvPr/>
        </p:nvSpPr>
        <p:spPr>
          <a:xfrm>
            <a:off x="609598" y="12645792"/>
            <a:ext cx="7283117" cy="1138773"/>
          </a:xfrm>
          <a:prstGeom prst="rect">
            <a:avLst/>
          </a:prstGeom>
          <a:noFill/>
        </p:spPr>
        <p:txBody>
          <a:bodyPr wrap="square" rtlCol="0">
            <a:spAutoFit/>
          </a:bodyPr>
          <a:lstStyle/>
          <a:p>
            <a:r>
              <a:rPr lang="en-US" sz="2800" dirty="0">
                <a:solidFill>
                  <a:schemeClr val="bg1"/>
                </a:solidFill>
                <a:latin typeface="+mj-lt"/>
              </a:rPr>
              <a:t>Stop Leaky Toilet and Dripping Faucets</a:t>
            </a:r>
          </a:p>
          <a:p>
            <a:r>
              <a:rPr lang="en-US" sz="2000" dirty="0">
                <a:solidFill>
                  <a:schemeClr val="bg1"/>
                </a:solidFill>
              </a:rPr>
              <a:t>A faucet that drips at the rate of one drop per second will waste 2,700 gallons per year!</a:t>
            </a:r>
          </a:p>
        </p:txBody>
      </p:sp>
      <p:sp>
        <p:nvSpPr>
          <p:cNvPr id="9" name="TextBox 8">
            <a:extLst>
              <a:ext uri="{FF2B5EF4-FFF2-40B4-BE49-F238E27FC236}">
                <a16:creationId xmlns:a16="http://schemas.microsoft.com/office/drawing/2014/main" id="{00ABF5B5-AAF6-9B19-AB53-90DC8E72DBEE}"/>
              </a:ext>
            </a:extLst>
          </p:cNvPr>
          <p:cNvSpPr txBox="1"/>
          <p:nvPr/>
        </p:nvSpPr>
        <p:spPr>
          <a:xfrm>
            <a:off x="4772524" y="14310546"/>
            <a:ext cx="8480545" cy="830997"/>
          </a:xfrm>
          <a:prstGeom prst="rect">
            <a:avLst/>
          </a:prstGeom>
          <a:noFill/>
        </p:spPr>
        <p:txBody>
          <a:bodyPr wrap="square" rtlCol="0">
            <a:spAutoFit/>
          </a:bodyPr>
          <a:lstStyle/>
          <a:p>
            <a:r>
              <a:rPr lang="en-US" sz="2800" dirty="0">
                <a:solidFill>
                  <a:schemeClr val="bg1"/>
                </a:solidFill>
                <a:latin typeface="+mj-lt"/>
              </a:rPr>
              <a:t>Choose and Use Your Appliances Wisely</a:t>
            </a:r>
          </a:p>
          <a:p>
            <a:r>
              <a:rPr lang="en-US" sz="2000" dirty="0" err="1">
                <a:solidFill>
                  <a:schemeClr val="bg1"/>
                </a:solidFill>
              </a:rPr>
              <a:t>Opt</a:t>
            </a:r>
            <a:r>
              <a:rPr lang="en-US" sz="2000" dirty="0">
                <a:solidFill>
                  <a:schemeClr val="bg1"/>
                </a:solidFill>
              </a:rPr>
              <a:t> for energy efficient appliances when you can.</a:t>
            </a:r>
          </a:p>
        </p:txBody>
      </p:sp>
      <p:sp>
        <p:nvSpPr>
          <p:cNvPr id="10" name="TextBox 9">
            <a:extLst>
              <a:ext uri="{FF2B5EF4-FFF2-40B4-BE49-F238E27FC236}">
                <a16:creationId xmlns:a16="http://schemas.microsoft.com/office/drawing/2014/main" id="{EAF63334-0190-4448-5D97-8B6B85680C38}"/>
              </a:ext>
            </a:extLst>
          </p:cNvPr>
          <p:cNvSpPr txBox="1"/>
          <p:nvPr/>
        </p:nvSpPr>
        <p:spPr>
          <a:xfrm>
            <a:off x="631374" y="15811255"/>
            <a:ext cx="7283118" cy="1138773"/>
          </a:xfrm>
          <a:prstGeom prst="rect">
            <a:avLst/>
          </a:prstGeom>
          <a:noFill/>
        </p:spPr>
        <p:txBody>
          <a:bodyPr wrap="square" rtlCol="0">
            <a:spAutoFit/>
          </a:bodyPr>
          <a:lstStyle/>
          <a:p>
            <a:r>
              <a:rPr lang="en-US" sz="2800" dirty="0">
                <a:solidFill>
                  <a:schemeClr val="bg1"/>
                </a:solidFill>
                <a:latin typeface="+mj-lt"/>
              </a:rPr>
              <a:t>Use Water </a:t>
            </a:r>
            <a:r>
              <a:rPr lang="en-US" sz="2800">
                <a:solidFill>
                  <a:schemeClr val="bg1"/>
                </a:solidFill>
                <a:latin typeface="+mj-lt"/>
              </a:rPr>
              <a:t>Efficient Faucets</a:t>
            </a:r>
            <a:endParaRPr lang="en-US" sz="2800" dirty="0">
              <a:solidFill>
                <a:schemeClr val="bg1"/>
              </a:solidFill>
              <a:latin typeface="+mj-lt"/>
            </a:endParaRPr>
          </a:p>
          <a:p>
            <a:r>
              <a:rPr lang="en-US" sz="2000" dirty="0">
                <a:solidFill>
                  <a:schemeClr val="bg1"/>
                </a:solidFill>
              </a:rPr>
              <a:t>Use high efficiency faucet aerator and water efficient</a:t>
            </a:r>
            <a:br>
              <a:rPr lang="en-US" sz="2000" dirty="0">
                <a:solidFill>
                  <a:schemeClr val="bg1"/>
                </a:solidFill>
              </a:rPr>
            </a:br>
            <a:r>
              <a:rPr lang="en-US" sz="2000" dirty="0">
                <a:solidFill>
                  <a:schemeClr val="bg1"/>
                </a:solidFill>
              </a:rPr>
              <a:t> shower heads where you can.</a:t>
            </a:r>
          </a:p>
        </p:txBody>
      </p:sp>
      <p:pic>
        <p:nvPicPr>
          <p:cNvPr id="12" name="Picture 11" descr="A black background with white text&#10;&#10;AI-generated content may be incorrect.">
            <a:extLst>
              <a:ext uri="{FF2B5EF4-FFF2-40B4-BE49-F238E27FC236}">
                <a16:creationId xmlns:a16="http://schemas.microsoft.com/office/drawing/2014/main" id="{F51B7B04-6BFF-A4F1-9A9D-0C2191B24E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6610" y="194972"/>
            <a:ext cx="8149390" cy="1086585"/>
          </a:xfrm>
          <a:prstGeom prst="rect">
            <a:avLst/>
          </a:prstGeom>
        </p:spPr>
      </p:pic>
    </p:spTree>
    <p:extLst>
      <p:ext uri="{BB962C8B-B14F-4D97-AF65-F5344CB8AC3E}">
        <p14:creationId xmlns:p14="http://schemas.microsoft.com/office/powerpoint/2010/main" val="1042598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604179-C19B-1380-D28B-E77B655B7EB7}"/>
              </a:ext>
            </a:extLst>
          </p:cNvPr>
          <p:cNvSpPr txBox="1"/>
          <p:nvPr/>
        </p:nvSpPr>
        <p:spPr>
          <a:xfrm>
            <a:off x="0" y="15745560"/>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pic>
        <p:nvPicPr>
          <p:cNvPr id="6" name="Picture 5" descr="A black and white logo&#10;&#10;AI-generated content may be incorrect.">
            <a:extLst>
              <a:ext uri="{FF2B5EF4-FFF2-40B4-BE49-F238E27FC236}">
                <a16:creationId xmlns:a16="http://schemas.microsoft.com/office/drawing/2014/main" id="{66BFAFE1-AF9C-9B17-2047-EF8CC8A97D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3148" y="15171065"/>
            <a:ext cx="4708367" cy="2215702"/>
          </a:xfrm>
          <a:prstGeom prst="rect">
            <a:avLst/>
          </a:prstGeom>
        </p:spPr>
      </p:pic>
      <p:sp>
        <p:nvSpPr>
          <p:cNvPr id="7" name="Title 12">
            <a:extLst>
              <a:ext uri="{FF2B5EF4-FFF2-40B4-BE49-F238E27FC236}">
                <a16:creationId xmlns:a16="http://schemas.microsoft.com/office/drawing/2014/main" id="{32E69771-01D6-3E28-65EE-BF3D1B7BD59B}"/>
              </a:ext>
            </a:extLst>
          </p:cNvPr>
          <p:cNvSpPr txBox="1">
            <a:spLocks/>
          </p:cNvSpPr>
          <p:nvPr/>
        </p:nvSpPr>
        <p:spPr>
          <a:xfrm>
            <a:off x="964781" y="523222"/>
            <a:ext cx="11830050" cy="1979348"/>
          </a:xfrm>
          <a:prstGeom prst="rect">
            <a:avLst/>
          </a:prstGeom>
        </p:spPr>
        <p:txBody>
          <a:bodyPr/>
          <a:lstStyle>
            <a:lvl1pPr algn="l" defTabSz="1028700" rtl="0" eaLnBrk="1" latinLnBrk="0" hangingPunct="1">
              <a:lnSpc>
                <a:spcPct val="90000"/>
              </a:lnSpc>
              <a:spcBef>
                <a:spcPct val="0"/>
              </a:spcBef>
              <a:buNone/>
              <a:defRPr sz="4950" i="0" kern="1200">
                <a:solidFill>
                  <a:schemeClr val="accent1"/>
                </a:solidFill>
                <a:latin typeface="+mj-lt"/>
                <a:ea typeface="+mj-ea"/>
                <a:cs typeface="+mj-cs"/>
              </a:defRPr>
            </a:lvl1pPr>
          </a:lstStyle>
          <a:p>
            <a:pPr algn="ctr"/>
            <a:r>
              <a:rPr lang="en-US" sz="9600" b="1" dirty="0">
                <a:solidFill>
                  <a:schemeClr val="tx2"/>
                </a:solidFill>
              </a:rPr>
              <a:t>Drinking Water Awareness Week</a:t>
            </a:r>
          </a:p>
        </p:txBody>
      </p:sp>
      <p:sp>
        <p:nvSpPr>
          <p:cNvPr id="8" name="TextBox 7">
            <a:extLst>
              <a:ext uri="{FF2B5EF4-FFF2-40B4-BE49-F238E27FC236}">
                <a16:creationId xmlns:a16="http://schemas.microsoft.com/office/drawing/2014/main" id="{FF33AF19-D99B-3E63-B9F3-D76AA4CB4C9D}"/>
              </a:ext>
            </a:extLst>
          </p:cNvPr>
          <p:cNvSpPr txBox="1"/>
          <p:nvPr/>
        </p:nvSpPr>
        <p:spPr>
          <a:xfrm>
            <a:off x="842210" y="3429000"/>
            <a:ext cx="12075193" cy="919867"/>
          </a:xfrm>
          <a:prstGeom prst="rect">
            <a:avLst/>
          </a:prstGeom>
          <a:noFill/>
        </p:spPr>
        <p:txBody>
          <a:bodyPr wrap="square" rtlCol="0">
            <a:spAutoFit/>
          </a:bodyPr>
          <a:lstStyle/>
          <a:p>
            <a:pPr algn="ctr">
              <a:lnSpc>
                <a:spcPct val="105000"/>
              </a:lnSpc>
              <a:spcAft>
                <a:spcPts val="625"/>
              </a:spcAft>
            </a:pPr>
            <a:r>
              <a:rPr lang="en-US" sz="5400" b="0" dirty="0">
                <a:solidFill>
                  <a:schemeClr val="tx2"/>
                </a:solidFill>
                <a:effectLst/>
              </a:rPr>
              <a:t>Subheading copy about this week!</a:t>
            </a:r>
          </a:p>
        </p:txBody>
      </p:sp>
      <p:sp>
        <p:nvSpPr>
          <p:cNvPr id="9" name="TextBox 8">
            <a:extLst>
              <a:ext uri="{FF2B5EF4-FFF2-40B4-BE49-F238E27FC236}">
                <a16:creationId xmlns:a16="http://schemas.microsoft.com/office/drawing/2014/main" id="{9D316613-EE78-14D4-C0ED-EA9230631DE0}"/>
              </a:ext>
            </a:extLst>
          </p:cNvPr>
          <p:cNvSpPr txBox="1"/>
          <p:nvPr/>
        </p:nvSpPr>
        <p:spPr>
          <a:xfrm>
            <a:off x="2261936" y="5078943"/>
            <a:ext cx="9192127" cy="1807418"/>
          </a:xfrm>
          <a:prstGeom prst="rect">
            <a:avLst/>
          </a:prstGeom>
          <a:noFill/>
        </p:spPr>
        <p:txBody>
          <a:bodyPr wrap="square" rtlCol="0">
            <a:spAutoFit/>
          </a:bodyPr>
          <a:lstStyle/>
          <a:p>
            <a:pPr algn="ctr">
              <a:lnSpc>
                <a:spcPct val="105000"/>
              </a:lnSpc>
              <a:spcAft>
                <a:spcPts val="625"/>
              </a:spcAft>
            </a:pPr>
            <a:r>
              <a:rPr lang="en-US" sz="3600" dirty="0">
                <a:solidFill>
                  <a:schemeClr val="tx2"/>
                </a:solidFill>
              </a:rPr>
              <a:t>Lorem ipsum dolor sit </a:t>
            </a:r>
            <a:r>
              <a:rPr lang="en-US" sz="3600" dirty="0" err="1">
                <a:solidFill>
                  <a:schemeClr val="tx2"/>
                </a:solidFill>
              </a:rPr>
              <a:t>amet</a:t>
            </a:r>
            <a:r>
              <a:rPr lang="en-US" sz="3600" dirty="0">
                <a:solidFill>
                  <a:schemeClr val="tx2"/>
                </a:solidFill>
              </a:rPr>
              <a:t> </a:t>
            </a:r>
            <a:r>
              <a:rPr lang="en-US" sz="3600" dirty="0" err="1">
                <a:solidFill>
                  <a:schemeClr val="tx2"/>
                </a:solidFill>
              </a:rPr>
              <a:t>consectetur</a:t>
            </a:r>
            <a:r>
              <a:rPr lang="en-US" sz="3600" dirty="0">
                <a:solidFill>
                  <a:schemeClr val="tx2"/>
                </a:solidFill>
              </a:rPr>
              <a:t> </a:t>
            </a:r>
            <a:r>
              <a:rPr lang="en-US" sz="3600" dirty="0" err="1">
                <a:solidFill>
                  <a:schemeClr val="tx2"/>
                </a:solidFill>
              </a:rPr>
              <a:t>adipiscing</a:t>
            </a:r>
            <a:r>
              <a:rPr lang="en-US" sz="3600" dirty="0">
                <a:solidFill>
                  <a:schemeClr val="tx2"/>
                </a:solidFill>
              </a:rPr>
              <a:t> </a:t>
            </a:r>
            <a:r>
              <a:rPr lang="en-US" sz="3600" dirty="0" err="1">
                <a:solidFill>
                  <a:schemeClr val="tx2"/>
                </a:solidFill>
              </a:rPr>
              <a:t>elit</a:t>
            </a:r>
            <a:r>
              <a:rPr lang="en-US" sz="3600" dirty="0">
                <a:solidFill>
                  <a:schemeClr val="tx2"/>
                </a:solidFill>
              </a:rPr>
              <a:t>. </a:t>
            </a:r>
            <a:r>
              <a:rPr lang="en-US" sz="3600" dirty="0" err="1">
                <a:solidFill>
                  <a:schemeClr val="tx2"/>
                </a:solidFill>
              </a:rPr>
              <a:t>Quisque</a:t>
            </a:r>
            <a:r>
              <a:rPr lang="en-US" sz="3600" dirty="0">
                <a:solidFill>
                  <a:schemeClr val="tx2"/>
                </a:solidFill>
              </a:rPr>
              <a:t> </a:t>
            </a:r>
            <a:r>
              <a:rPr lang="en-US" sz="3600" dirty="0" err="1">
                <a:solidFill>
                  <a:schemeClr val="tx2"/>
                </a:solidFill>
              </a:rPr>
              <a:t>faucibus</a:t>
            </a:r>
            <a:r>
              <a:rPr lang="en-US" sz="3600" dirty="0">
                <a:solidFill>
                  <a:schemeClr val="tx2"/>
                </a:solidFill>
              </a:rPr>
              <a:t> ex </a:t>
            </a:r>
            <a:r>
              <a:rPr lang="en-US" sz="3600" dirty="0" err="1">
                <a:solidFill>
                  <a:schemeClr val="tx2"/>
                </a:solidFill>
              </a:rPr>
              <a:t>sapien</a:t>
            </a:r>
            <a:r>
              <a:rPr lang="en-US" sz="3600" dirty="0">
                <a:solidFill>
                  <a:schemeClr val="tx2"/>
                </a:solidFill>
              </a:rPr>
              <a:t> vitae </a:t>
            </a:r>
            <a:r>
              <a:rPr lang="en-US" sz="3600" dirty="0" err="1">
                <a:solidFill>
                  <a:schemeClr val="tx2"/>
                </a:solidFill>
              </a:rPr>
              <a:t>pellentesque</a:t>
            </a:r>
            <a:r>
              <a:rPr lang="en-US" sz="3600" dirty="0">
                <a:solidFill>
                  <a:schemeClr val="tx2"/>
                </a:solidFill>
              </a:rPr>
              <a:t> </a:t>
            </a:r>
            <a:r>
              <a:rPr lang="en-US" sz="3600" dirty="0" err="1">
                <a:solidFill>
                  <a:schemeClr val="tx2"/>
                </a:solidFill>
              </a:rPr>
              <a:t>sem</a:t>
            </a:r>
            <a:r>
              <a:rPr lang="en-US" sz="3600" dirty="0">
                <a:solidFill>
                  <a:schemeClr val="tx2"/>
                </a:solidFill>
              </a:rPr>
              <a:t> </a:t>
            </a:r>
            <a:r>
              <a:rPr lang="en-US" sz="3600" dirty="0" err="1">
                <a:solidFill>
                  <a:schemeClr val="tx2"/>
                </a:solidFill>
              </a:rPr>
              <a:t>placerat</a:t>
            </a:r>
            <a:r>
              <a:rPr lang="en-US" sz="3600" dirty="0">
                <a:solidFill>
                  <a:schemeClr val="tx2"/>
                </a:solidFill>
              </a:rPr>
              <a:t>. </a:t>
            </a:r>
            <a:endParaRPr lang="en-US" sz="3600" b="0" dirty="0">
              <a:solidFill>
                <a:schemeClr val="tx2"/>
              </a:solidFill>
              <a:effectLst/>
            </a:endParaRPr>
          </a:p>
        </p:txBody>
      </p:sp>
      <p:cxnSp>
        <p:nvCxnSpPr>
          <p:cNvPr id="11" name="Straight Connector 10">
            <a:extLst>
              <a:ext uri="{FF2B5EF4-FFF2-40B4-BE49-F238E27FC236}">
                <a16:creationId xmlns:a16="http://schemas.microsoft.com/office/drawing/2014/main" id="{D38F80D0-0A7E-A02D-23E7-D8E887DA2354}"/>
              </a:ext>
            </a:extLst>
          </p:cNvPr>
          <p:cNvCxnSpPr/>
          <p:nvPr/>
        </p:nvCxnSpPr>
        <p:spPr>
          <a:xfrm>
            <a:off x="1443670" y="4668252"/>
            <a:ext cx="10900730" cy="0"/>
          </a:xfrm>
          <a:prstGeom prst="line">
            <a:avLst/>
          </a:prstGeom>
          <a:ln w="3175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9717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9ABCF9-A5D9-0945-43F6-5CE99F106785}"/>
              </a:ext>
            </a:extLst>
          </p:cNvPr>
          <p:cNvSpPr txBox="1"/>
          <p:nvPr/>
        </p:nvSpPr>
        <p:spPr>
          <a:xfrm>
            <a:off x="0" y="311597"/>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pic>
        <p:nvPicPr>
          <p:cNvPr id="3" name="Picture 2" descr="A black and white logo&#10;&#10;AI-generated content may be incorrect.">
            <a:extLst>
              <a:ext uri="{FF2B5EF4-FFF2-40B4-BE49-F238E27FC236}">
                <a16:creationId xmlns:a16="http://schemas.microsoft.com/office/drawing/2014/main" id="{78181D05-0BCC-EB73-E5AE-B5FC646AF5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3148" y="-262898"/>
            <a:ext cx="4708367" cy="2215702"/>
          </a:xfrm>
          <a:prstGeom prst="rect">
            <a:avLst/>
          </a:prstGeom>
        </p:spPr>
      </p:pic>
      <p:sp>
        <p:nvSpPr>
          <p:cNvPr id="4" name="Title 12">
            <a:extLst>
              <a:ext uri="{FF2B5EF4-FFF2-40B4-BE49-F238E27FC236}">
                <a16:creationId xmlns:a16="http://schemas.microsoft.com/office/drawing/2014/main" id="{FAC2FF10-117C-A081-056D-B25F795A2D40}"/>
              </a:ext>
            </a:extLst>
          </p:cNvPr>
          <p:cNvSpPr txBox="1">
            <a:spLocks/>
          </p:cNvSpPr>
          <p:nvPr/>
        </p:nvSpPr>
        <p:spPr>
          <a:xfrm>
            <a:off x="444211" y="2245362"/>
            <a:ext cx="11830050" cy="1979348"/>
          </a:xfrm>
          <a:prstGeom prst="rect">
            <a:avLst/>
          </a:prstGeom>
        </p:spPr>
        <p:txBody>
          <a:bodyPr/>
          <a:lstStyle>
            <a:lvl1pPr algn="l" defTabSz="1028700" rtl="0" eaLnBrk="1" latinLnBrk="0" hangingPunct="1">
              <a:lnSpc>
                <a:spcPct val="90000"/>
              </a:lnSpc>
              <a:spcBef>
                <a:spcPct val="0"/>
              </a:spcBef>
              <a:buNone/>
              <a:defRPr sz="4950" i="0" kern="1200">
                <a:solidFill>
                  <a:schemeClr val="accent1"/>
                </a:solidFill>
                <a:latin typeface="+mj-lt"/>
                <a:ea typeface="+mj-ea"/>
                <a:cs typeface="+mj-cs"/>
              </a:defRPr>
            </a:lvl1pPr>
          </a:lstStyle>
          <a:p>
            <a:r>
              <a:rPr lang="en-US" sz="9600" dirty="0">
                <a:solidFill>
                  <a:schemeClr val="bg1"/>
                </a:solidFill>
              </a:rPr>
              <a:t>Fix a Leak Week</a:t>
            </a:r>
          </a:p>
        </p:txBody>
      </p:sp>
      <p:sp>
        <p:nvSpPr>
          <p:cNvPr id="5" name="TextBox 4">
            <a:extLst>
              <a:ext uri="{FF2B5EF4-FFF2-40B4-BE49-F238E27FC236}">
                <a16:creationId xmlns:a16="http://schemas.microsoft.com/office/drawing/2014/main" id="{D5F8029B-5CFD-954A-E60E-084D6A840CA6}"/>
              </a:ext>
            </a:extLst>
          </p:cNvPr>
          <p:cNvSpPr txBox="1"/>
          <p:nvPr/>
        </p:nvSpPr>
        <p:spPr>
          <a:xfrm>
            <a:off x="444211" y="3607342"/>
            <a:ext cx="5572038" cy="827919"/>
          </a:xfrm>
          <a:prstGeom prst="rect">
            <a:avLst/>
          </a:prstGeom>
          <a:noFill/>
        </p:spPr>
        <p:txBody>
          <a:bodyPr wrap="square" rtlCol="0">
            <a:spAutoFit/>
          </a:bodyPr>
          <a:lstStyle/>
          <a:p>
            <a:pPr>
              <a:lnSpc>
                <a:spcPct val="105119"/>
              </a:lnSpc>
            </a:pPr>
            <a:r>
              <a:rPr lang="en-US" sz="4800" b="1" i="0" dirty="0">
                <a:solidFill>
                  <a:schemeClr val="bg1"/>
                </a:solidFill>
                <a:effectLst/>
              </a:rPr>
              <a:t>Subheading</a:t>
            </a:r>
          </a:p>
        </p:txBody>
      </p:sp>
      <p:sp>
        <p:nvSpPr>
          <p:cNvPr id="6" name="TextBox 5">
            <a:extLst>
              <a:ext uri="{FF2B5EF4-FFF2-40B4-BE49-F238E27FC236}">
                <a16:creationId xmlns:a16="http://schemas.microsoft.com/office/drawing/2014/main" id="{DA26F335-CBA5-9A13-9742-2517FE1CB65C}"/>
              </a:ext>
            </a:extLst>
          </p:cNvPr>
          <p:cNvSpPr txBox="1"/>
          <p:nvPr/>
        </p:nvSpPr>
        <p:spPr>
          <a:xfrm>
            <a:off x="444211" y="4517268"/>
            <a:ext cx="5984298" cy="3552511"/>
          </a:xfrm>
          <a:prstGeom prst="rect">
            <a:avLst/>
          </a:prstGeom>
          <a:noFill/>
        </p:spPr>
        <p:txBody>
          <a:bodyPr wrap="square" rtlCol="0">
            <a:spAutoFit/>
          </a:bodyPr>
          <a:lstStyle/>
          <a:p>
            <a:pPr>
              <a:lnSpc>
                <a:spcPct val="105119"/>
              </a:lnSpc>
            </a:pPr>
            <a:r>
              <a:rPr lang="en-US" sz="3600" dirty="0">
                <a:solidFill>
                  <a:schemeClr val="bg1"/>
                </a:solidFill>
              </a:rPr>
              <a:t>Copy text here. 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r>
              <a:rPr lang="en-US" sz="3600" dirty="0" err="1">
                <a:solidFill>
                  <a:schemeClr val="bg1"/>
                </a:solidFill>
              </a:rPr>
              <a:t>Quisque</a:t>
            </a:r>
            <a:r>
              <a:rPr lang="en-US" sz="3600" dirty="0">
                <a:solidFill>
                  <a:schemeClr val="bg1"/>
                </a:solidFill>
              </a:rPr>
              <a:t> </a:t>
            </a:r>
            <a:r>
              <a:rPr lang="en-US" sz="3600" dirty="0" err="1">
                <a:solidFill>
                  <a:schemeClr val="bg1"/>
                </a:solidFill>
              </a:rPr>
              <a:t>faucibus</a:t>
            </a:r>
            <a:r>
              <a:rPr lang="en-US" sz="3600" dirty="0">
                <a:solidFill>
                  <a:schemeClr val="bg1"/>
                </a:solidFill>
              </a:rPr>
              <a:t> ex </a:t>
            </a:r>
            <a:r>
              <a:rPr lang="en-US" sz="3600" dirty="0" err="1">
                <a:solidFill>
                  <a:schemeClr val="bg1"/>
                </a:solidFill>
              </a:rPr>
              <a:t>sapien</a:t>
            </a:r>
            <a:r>
              <a:rPr lang="en-US" sz="3600" dirty="0">
                <a:solidFill>
                  <a:schemeClr val="bg1"/>
                </a:solidFill>
              </a:rPr>
              <a:t> vitae </a:t>
            </a:r>
            <a:r>
              <a:rPr lang="en-US" sz="3600" dirty="0" err="1">
                <a:solidFill>
                  <a:schemeClr val="bg1"/>
                </a:solidFill>
              </a:rPr>
              <a:t>pellentesque</a:t>
            </a:r>
            <a:r>
              <a:rPr lang="en-US" sz="3600" dirty="0">
                <a:solidFill>
                  <a:schemeClr val="bg1"/>
                </a:solidFill>
              </a:rPr>
              <a:t> </a:t>
            </a:r>
            <a:r>
              <a:rPr lang="en-US" sz="3600" dirty="0" err="1">
                <a:solidFill>
                  <a:schemeClr val="bg1"/>
                </a:solidFill>
              </a:rPr>
              <a:t>sem</a:t>
            </a:r>
            <a:r>
              <a:rPr lang="en-US" sz="3600" dirty="0">
                <a:solidFill>
                  <a:schemeClr val="bg1"/>
                </a:solidFill>
              </a:rPr>
              <a:t> </a:t>
            </a:r>
            <a:r>
              <a:rPr lang="en-US" sz="3600" dirty="0" err="1">
                <a:solidFill>
                  <a:schemeClr val="bg1"/>
                </a:solidFill>
              </a:rPr>
              <a:t>placerat</a:t>
            </a:r>
            <a:r>
              <a:rPr lang="en-US" sz="3600" dirty="0">
                <a:solidFill>
                  <a:schemeClr val="bg1"/>
                </a:solidFill>
              </a:rPr>
              <a:t>. </a:t>
            </a:r>
          </a:p>
        </p:txBody>
      </p:sp>
    </p:spTree>
    <p:extLst>
      <p:ext uri="{BB962C8B-B14F-4D97-AF65-F5344CB8AC3E}">
        <p14:creationId xmlns:p14="http://schemas.microsoft.com/office/powerpoint/2010/main" val="2216920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B861E-6E05-692E-E7B7-FDFF998E5DB7}"/>
              </a:ext>
            </a:extLst>
          </p:cNvPr>
          <p:cNvSpPr txBox="1">
            <a:spLocks/>
          </p:cNvSpPr>
          <p:nvPr/>
        </p:nvSpPr>
        <p:spPr>
          <a:xfrm>
            <a:off x="309453" y="348008"/>
            <a:ext cx="12859989" cy="1051584"/>
          </a:xfrm>
          <a:prstGeom prst="rect">
            <a:avLst/>
          </a:prstGeom>
        </p:spPr>
        <p:txBody>
          <a:bodyPr vert="horz" lIns="91440" tIns="45720" rIns="91440" bIns="45720" rtlCol="0" anchor="t">
            <a:noAutofit/>
          </a:bodyPr>
          <a:lstStyle>
            <a:lvl1pPr algn="l" defTabSz="582930" rtl="0" eaLnBrk="1" latinLnBrk="0" hangingPunct="1">
              <a:lnSpc>
                <a:spcPct val="90000"/>
              </a:lnSpc>
              <a:spcBef>
                <a:spcPct val="0"/>
              </a:spcBef>
              <a:buNone/>
              <a:defRPr sz="2805" kern="1200" cap="all" baseline="0">
                <a:solidFill>
                  <a:schemeClr val="tx1"/>
                </a:solidFill>
                <a:latin typeface="+mj-lt"/>
                <a:ea typeface="+mj-ea"/>
                <a:cs typeface="+mj-cs"/>
              </a:defRPr>
            </a:lvl1pPr>
          </a:lstStyle>
          <a:p>
            <a:r>
              <a:rPr lang="en-US" sz="4400" dirty="0">
                <a:solidFill>
                  <a:schemeClr val="accent1"/>
                </a:solidFill>
              </a:rPr>
              <a:t>Instructions for using this template</a:t>
            </a:r>
          </a:p>
        </p:txBody>
      </p:sp>
      <p:sp>
        <p:nvSpPr>
          <p:cNvPr id="3" name="Content Placeholder 5">
            <a:extLst>
              <a:ext uri="{FF2B5EF4-FFF2-40B4-BE49-F238E27FC236}">
                <a16:creationId xmlns:a16="http://schemas.microsoft.com/office/drawing/2014/main" id="{40690E7D-FE8E-8E0B-A1FC-E6231AD7B813}"/>
              </a:ext>
            </a:extLst>
          </p:cNvPr>
          <p:cNvSpPr txBox="1">
            <a:spLocks/>
          </p:cNvSpPr>
          <p:nvPr/>
        </p:nvSpPr>
        <p:spPr>
          <a:xfrm>
            <a:off x="253563" y="1244328"/>
            <a:ext cx="12998782" cy="3732856"/>
          </a:xfrm>
          <a:prstGeom prst="rect">
            <a:avLst/>
          </a:prstGeom>
        </p:spPr>
        <p:txBody>
          <a:bodyPr>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Arial" panose="020B0604020202020204" pitchFamily="34" charset="0"/>
              <a:buChar char="•"/>
            </a:pPr>
            <a:r>
              <a:rPr lang="en-US" sz="3200" dirty="0">
                <a:solidFill>
                  <a:schemeClr val="tx1"/>
                </a:solidFill>
              </a:rPr>
              <a:t>Choose the section with your desired layout/colors and delete the sections you are not using.</a:t>
            </a:r>
          </a:p>
          <a:p>
            <a:pPr>
              <a:lnSpc>
                <a:spcPct val="100000"/>
              </a:lnSpc>
              <a:buFont typeface="Arial" panose="020B0604020202020204" pitchFamily="34" charset="0"/>
              <a:buChar char="•"/>
            </a:pPr>
            <a:r>
              <a:rPr lang="en-US" sz="3200" dirty="0">
                <a:solidFill>
                  <a:schemeClr val="tx1"/>
                </a:solidFill>
              </a:rPr>
              <a:t>Replace headlines and body copy with your content.</a:t>
            </a:r>
          </a:p>
          <a:p>
            <a:pPr>
              <a:lnSpc>
                <a:spcPct val="100000"/>
              </a:lnSpc>
              <a:buFont typeface="Arial" panose="020B0604020202020204" pitchFamily="34" charset="0"/>
              <a:buChar char="•"/>
            </a:pPr>
            <a:r>
              <a:rPr lang="en-US" sz="3200" dirty="0">
                <a:solidFill>
                  <a:schemeClr val="tx1"/>
                </a:solidFill>
              </a:rPr>
              <a:t>Replace image placeholders using instructions below.</a:t>
            </a:r>
          </a:p>
          <a:p>
            <a:pPr>
              <a:lnSpc>
                <a:spcPct val="100000"/>
              </a:lnSpc>
              <a:buFont typeface="Arial" panose="020B0604020202020204" pitchFamily="34" charset="0"/>
              <a:buChar char="•"/>
            </a:pPr>
            <a:r>
              <a:rPr lang="en-US" sz="3200" dirty="0">
                <a:solidFill>
                  <a:schemeClr val="tx1"/>
                </a:solidFill>
              </a:rPr>
              <a:t>Be careful not to leave any placeholder text in your final document.</a:t>
            </a:r>
          </a:p>
        </p:txBody>
      </p:sp>
      <p:sp>
        <p:nvSpPr>
          <p:cNvPr id="4" name="Text Placeholder 4">
            <a:extLst>
              <a:ext uri="{FF2B5EF4-FFF2-40B4-BE49-F238E27FC236}">
                <a16:creationId xmlns:a16="http://schemas.microsoft.com/office/drawing/2014/main" id="{85CCCC34-FABF-C38A-E1EC-E1D5D9309A0E}"/>
              </a:ext>
            </a:extLst>
          </p:cNvPr>
          <p:cNvSpPr txBox="1">
            <a:spLocks/>
          </p:cNvSpPr>
          <p:nvPr/>
        </p:nvSpPr>
        <p:spPr>
          <a:xfrm>
            <a:off x="253563" y="5056772"/>
            <a:ext cx="12887002" cy="549325"/>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a:solidFill>
                  <a:schemeClr val="accent1"/>
                </a:solidFill>
                <a:latin typeface="+mj-lt"/>
              </a:rPr>
              <a:t>To insert your own photos:</a:t>
            </a:r>
          </a:p>
        </p:txBody>
      </p:sp>
      <p:sp>
        <p:nvSpPr>
          <p:cNvPr id="5" name="Content Placeholder 5">
            <a:extLst>
              <a:ext uri="{FF2B5EF4-FFF2-40B4-BE49-F238E27FC236}">
                <a16:creationId xmlns:a16="http://schemas.microsoft.com/office/drawing/2014/main" id="{BFF18D5D-9754-20CD-F43A-005130BEC4EC}"/>
              </a:ext>
            </a:extLst>
          </p:cNvPr>
          <p:cNvSpPr txBox="1">
            <a:spLocks/>
          </p:cNvSpPr>
          <p:nvPr/>
        </p:nvSpPr>
        <p:spPr>
          <a:xfrm>
            <a:off x="282440" y="5986683"/>
            <a:ext cx="12887002" cy="5295362"/>
          </a:xfrm>
          <a:prstGeom prst="rect">
            <a:avLst/>
          </a:prstGeom>
        </p:spPr>
        <p:txBody>
          <a:bodyPr>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Arial" panose="020B0604020202020204" pitchFamily="34" charset="0"/>
              <a:buChar char="•"/>
            </a:pPr>
            <a:r>
              <a:rPr lang="en-US" sz="3200" dirty="0">
                <a:solidFill>
                  <a:schemeClr val="tx1"/>
                </a:solidFill>
              </a:rPr>
              <a:t>Make sure the photo you want to use is saved to your computer.</a:t>
            </a:r>
          </a:p>
          <a:p>
            <a:pPr>
              <a:lnSpc>
                <a:spcPct val="100000"/>
              </a:lnSpc>
              <a:buFont typeface="Arial" panose="020B0604020202020204" pitchFamily="34" charset="0"/>
              <a:buChar char="•"/>
            </a:pPr>
            <a:r>
              <a:rPr lang="en-US" sz="3200" dirty="0">
                <a:solidFill>
                  <a:schemeClr val="tx1"/>
                </a:solidFill>
              </a:rPr>
              <a:t>Select the image placeholder you are replacing.</a:t>
            </a:r>
          </a:p>
          <a:p>
            <a:pPr>
              <a:lnSpc>
                <a:spcPct val="100000"/>
              </a:lnSpc>
              <a:buFont typeface="Arial" panose="020B0604020202020204" pitchFamily="34" charset="0"/>
              <a:buChar char="•"/>
            </a:pPr>
            <a:r>
              <a:rPr lang="en-US" sz="3200" dirty="0">
                <a:solidFill>
                  <a:schemeClr val="tx1"/>
                </a:solidFill>
              </a:rPr>
              <a:t>Go to the </a:t>
            </a:r>
            <a:r>
              <a:rPr lang="en-US" sz="3200" b="1" dirty="0">
                <a:solidFill>
                  <a:schemeClr val="tx1"/>
                </a:solidFill>
              </a:rPr>
              <a:t>Picture Format</a:t>
            </a:r>
            <a:r>
              <a:rPr lang="en-US" sz="3200" dirty="0">
                <a:solidFill>
                  <a:schemeClr val="tx1"/>
                </a:solidFill>
              </a:rPr>
              <a:t> tab at the top of the toolbar.</a:t>
            </a:r>
          </a:p>
          <a:p>
            <a:pPr>
              <a:lnSpc>
                <a:spcPct val="100000"/>
              </a:lnSpc>
              <a:buFont typeface="Arial" panose="020B0604020202020204" pitchFamily="34" charset="0"/>
              <a:buChar char="•"/>
            </a:pPr>
            <a:r>
              <a:rPr lang="en-US" sz="3200" dirty="0">
                <a:solidFill>
                  <a:schemeClr val="tx1"/>
                </a:solidFill>
              </a:rPr>
              <a:t>Select </a:t>
            </a:r>
            <a:r>
              <a:rPr lang="en-US" sz="3200" b="1" dirty="0">
                <a:solidFill>
                  <a:schemeClr val="tx1"/>
                </a:solidFill>
              </a:rPr>
              <a:t>Change Picture </a:t>
            </a:r>
            <a:r>
              <a:rPr lang="en-US" sz="3200" dirty="0">
                <a:solidFill>
                  <a:schemeClr val="tx1"/>
                </a:solidFill>
              </a:rPr>
              <a:t>&gt; </a:t>
            </a:r>
            <a:r>
              <a:rPr lang="en-US" sz="3200" b="1" dirty="0">
                <a:solidFill>
                  <a:schemeClr val="tx1"/>
                </a:solidFill>
              </a:rPr>
              <a:t>from this device </a:t>
            </a:r>
            <a:r>
              <a:rPr lang="en-US" sz="3200" dirty="0">
                <a:solidFill>
                  <a:schemeClr val="tx1"/>
                </a:solidFill>
              </a:rPr>
              <a:t>and navigate to where the photo you would like to use is on your device. The image should automatically maintain correct sizing for this layout. </a:t>
            </a:r>
            <a:endParaRPr lang="en-US" sz="3200" b="1" dirty="0">
              <a:solidFill>
                <a:schemeClr val="tx1"/>
              </a:solidFill>
            </a:endParaRPr>
          </a:p>
          <a:p>
            <a:pPr marL="1020762" lvl="1" indent="-457200">
              <a:lnSpc>
                <a:spcPct val="100000"/>
              </a:lnSpc>
              <a:buClr>
                <a:schemeClr val="accent2"/>
              </a:buClr>
            </a:pPr>
            <a:r>
              <a:rPr lang="en-US" sz="3200" dirty="0">
                <a:solidFill>
                  <a:schemeClr val="tx1"/>
                </a:solidFill>
              </a:rPr>
              <a:t>Alternatively, you can also right-click on the image placeholder and choose Change Picture from that menu.</a:t>
            </a:r>
          </a:p>
        </p:txBody>
      </p:sp>
      <p:graphicFrame>
        <p:nvGraphicFramePr>
          <p:cNvPr id="6" name="Object 5">
            <a:extLst>
              <a:ext uri="{FF2B5EF4-FFF2-40B4-BE49-F238E27FC236}">
                <a16:creationId xmlns:a16="http://schemas.microsoft.com/office/drawing/2014/main" id="{97115117-A481-33B9-B116-BB35DFD4848E}"/>
              </a:ext>
            </a:extLst>
          </p:cNvPr>
          <p:cNvGraphicFramePr>
            <a:graphicFrameLocks noChangeAspect="1"/>
          </p:cNvGraphicFramePr>
          <p:nvPr>
            <p:extLst>
              <p:ext uri="{D42A27DB-BD31-4B8C-83A1-F6EECF244321}">
                <p14:modId xmlns:p14="http://schemas.microsoft.com/office/powerpoint/2010/main" val="1678036216"/>
              </p:ext>
            </p:extLst>
          </p:nvPr>
        </p:nvGraphicFramePr>
        <p:xfrm>
          <a:off x="2417574" y="11813565"/>
          <a:ext cx="8880852" cy="4256367"/>
        </p:xfrm>
        <a:graphic>
          <a:graphicData uri="http://schemas.openxmlformats.org/presentationml/2006/ole">
            <mc:AlternateContent xmlns:mc="http://schemas.openxmlformats.org/markup-compatibility/2006">
              <mc:Choice xmlns:v="urn:schemas-microsoft-com:vml" Requires="v">
                <p:oleObj r:id="rId2" imgW="5142600" imgH="2463480" progId="">
                  <p:embed/>
                </p:oleObj>
              </mc:Choice>
              <mc:Fallback>
                <p:oleObj r:id="rId2" imgW="5142600" imgH="2463480" progId="">
                  <p:embed/>
                  <p:pic>
                    <p:nvPicPr>
                      <p:cNvPr id="6" name="Object 5">
                        <a:extLst>
                          <a:ext uri="{FF2B5EF4-FFF2-40B4-BE49-F238E27FC236}">
                            <a16:creationId xmlns:a16="http://schemas.microsoft.com/office/drawing/2014/main" id="{97115117-A481-33B9-B116-BB35DFD4848E}"/>
                          </a:ext>
                        </a:extLst>
                      </p:cNvPr>
                      <p:cNvPicPr/>
                      <p:nvPr/>
                    </p:nvPicPr>
                    <p:blipFill>
                      <a:blip r:embed="rId3"/>
                      <a:stretch>
                        <a:fillRect/>
                      </a:stretch>
                    </p:blipFill>
                    <p:spPr>
                      <a:xfrm>
                        <a:off x="2417574" y="11813565"/>
                        <a:ext cx="8880852" cy="4256367"/>
                      </a:xfrm>
                      <a:prstGeom prst="rect">
                        <a:avLst/>
                      </a:prstGeom>
                    </p:spPr>
                  </p:pic>
                </p:oleObj>
              </mc:Fallback>
            </mc:AlternateContent>
          </a:graphicData>
        </a:graphic>
      </p:graphicFrame>
    </p:spTree>
    <p:extLst>
      <p:ext uri="{BB962C8B-B14F-4D97-AF65-F5344CB8AC3E}">
        <p14:creationId xmlns:p14="http://schemas.microsoft.com/office/powerpoint/2010/main" val="1844129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C2E2D-28C5-4312-E050-FFEFCD02DF85}"/>
              </a:ext>
            </a:extLst>
          </p:cNvPr>
          <p:cNvSpPr txBox="1">
            <a:spLocks/>
          </p:cNvSpPr>
          <p:nvPr/>
        </p:nvSpPr>
        <p:spPr>
          <a:xfrm>
            <a:off x="439243" y="281103"/>
            <a:ext cx="12861121" cy="1379746"/>
          </a:xfrm>
          <a:prstGeom prst="rect">
            <a:avLst/>
          </a:prstGeom>
        </p:spPr>
        <p:txBody>
          <a:bodyPr vert="horz" lIns="91440" tIns="45720" rIns="91440" bIns="45720" rtlCol="0" anchor="t">
            <a:noAutofit/>
          </a:bodyPr>
          <a:lstStyle>
            <a:lvl1pPr algn="l" defTabSz="582930" rtl="0" eaLnBrk="1" latinLnBrk="0" hangingPunct="1">
              <a:lnSpc>
                <a:spcPct val="90000"/>
              </a:lnSpc>
              <a:spcBef>
                <a:spcPct val="0"/>
              </a:spcBef>
              <a:buNone/>
              <a:defRPr sz="2805" kern="1200" cap="all" baseline="0">
                <a:solidFill>
                  <a:schemeClr val="tx1"/>
                </a:solidFill>
                <a:latin typeface="+mj-lt"/>
                <a:ea typeface="+mj-ea"/>
                <a:cs typeface="+mj-cs"/>
              </a:defRPr>
            </a:lvl1pPr>
          </a:lstStyle>
          <a:p>
            <a:r>
              <a:rPr lang="en-US" sz="4800" dirty="0">
                <a:solidFill>
                  <a:schemeClr val="accent1"/>
                </a:solidFill>
              </a:rPr>
              <a:t>Instructions for exporting your final document</a:t>
            </a:r>
          </a:p>
        </p:txBody>
      </p:sp>
      <p:sp>
        <p:nvSpPr>
          <p:cNvPr id="3" name="Content Placeholder 5">
            <a:extLst>
              <a:ext uri="{FF2B5EF4-FFF2-40B4-BE49-F238E27FC236}">
                <a16:creationId xmlns:a16="http://schemas.microsoft.com/office/drawing/2014/main" id="{75D60D41-1EEC-CA83-E84C-B9AC37E37ADF}"/>
              </a:ext>
            </a:extLst>
          </p:cNvPr>
          <p:cNvSpPr txBox="1">
            <a:spLocks/>
          </p:cNvSpPr>
          <p:nvPr/>
        </p:nvSpPr>
        <p:spPr>
          <a:xfrm>
            <a:off x="439243" y="1819457"/>
            <a:ext cx="12861121" cy="12894070"/>
          </a:xfrm>
          <a:prstGeom prst="rect">
            <a:avLst/>
          </a:prstGeom>
        </p:spPr>
        <p:txBody>
          <a:bodyPr>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893"/>
              </a:spcAft>
              <a:buFont typeface="Arial" panose="020B0604020202020204" pitchFamily="34" charset="0"/>
              <a:buChar char="•"/>
            </a:pPr>
            <a:r>
              <a:rPr lang="en-US" sz="3200" dirty="0">
                <a:solidFill>
                  <a:schemeClr val="tx1"/>
                </a:solidFill>
              </a:rPr>
              <a:t>Check to make there is no placeholder text in your final document.</a:t>
            </a:r>
          </a:p>
          <a:p>
            <a:pPr>
              <a:lnSpc>
                <a:spcPct val="100000"/>
              </a:lnSpc>
              <a:spcBef>
                <a:spcPts val="0"/>
              </a:spcBef>
              <a:spcAft>
                <a:spcPts val="893"/>
              </a:spcAft>
              <a:buFont typeface="Arial" panose="020B0604020202020204" pitchFamily="34" charset="0"/>
              <a:buChar char="•"/>
            </a:pPr>
            <a:r>
              <a:rPr lang="en-US" sz="3200" dirty="0">
                <a:solidFill>
                  <a:schemeClr val="tx1"/>
                </a:solidFill>
              </a:rPr>
              <a:t>Remember to delete the instruction slides.</a:t>
            </a:r>
          </a:p>
          <a:p>
            <a:pPr>
              <a:lnSpc>
                <a:spcPct val="100000"/>
              </a:lnSpc>
              <a:spcBef>
                <a:spcPts val="0"/>
              </a:spcBef>
              <a:spcAft>
                <a:spcPts val="893"/>
              </a:spcAft>
              <a:buFont typeface="Arial" panose="020B0604020202020204" pitchFamily="34" charset="0"/>
              <a:buChar char="•"/>
            </a:pPr>
            <a:r>
              <a:rPr lang="en-US" sz="3200" dirty="0">
                <a:solidFill>
                  <a:schemeClr val="tx1"/>
                </a:solidFill>
              </a:rPr>
              <a:t>Go to the </a:t>
            </a:r>
            <a:r>
              <a:rPr lang="en-US" sz="3200" b="1" dirty="0">
                <a:solidFill>
                  <a:schemeClr val="tx1"/>
                </a:solidFill>
              </a:rPr>
              <a:t>File </a:t>
            </a:r>
            <a:r>
              <a:rPr lang="en-US" sz="3200" dirty="0">
                <a:solidFill>
                  <a:schemeClr val="tx1"/>
                </a:solidFill>
              </a:rPr>
              <a:t>tab at the top of the toolbar.</a:t>
            </a:r>
          </a:p>
          <a:p>
            <a:pPr>
              <a:lnSpc>
                <a:spcPct val="100000"/>
              </a:lnSpc>
              <a:spcBef>
                <a:spcPts val="0"/>
              </a:spcBef>
              <a:spcAft>
                <a:spcPts val="893"/>
              </a:spcAft>
              <a:buFont typeface="Arial" panose="020B0604020202020204" pitchFamily="34" charset="0"/>
              <a:buChar char="•"/>
            </a:pPr>
            <a:r>
              <a:rPr lang="en-US" sz="3200" dirty="0">
                <a:solidFill>
                  <a:schemeClr val="tx1"/>
                </a:solidFill>
              </a:rPr>
              <a:t>Select </a:t>
            </a:r>
            <a:r>
              <a:rPr lang="en-US" sz="3200" b="1" dirty="0">
                <a:solidFill>
                  <a:schemeClr val="tx1"/>
                </a:solidFill>
              </a:rPr>
              <a:t>Export.</a:t>
            </a:r>
          </a:p>
          <a:p>
            <a:pPr>
              <a:lnSpc>
                <a:spcPct val="100000"/>
              </a:lnSpc>
              <a:spcBef>
                <a:spcPts val="0"/>
              </a:spcBef>
              <a:spcAft>
                <a:spcPts val="893"/>
              </a:spcAft>
              <a:buFont typeface="Arial" panose="020B0604020202020204" pitchFamily="34" charset="0"/>
              <a:buChar char="•"/>
            </a:pPr>
            <a:r>
              <a:rPr lang="en-US" sz="3200" dirty="0">
                <a:solidFill>
                  <a:schemeClr val="tx1"/>
                </a:solidFill>
              </a:rPr>
              <a:t>From the menu, select </a:t>
            </a:r>
            <a:r>
              <a:rPr lang="en-US" sz="3200" b="1" dirty="0">
                <a:solidFill>
                  <a:schemeClr val="tx1"/>
                </a:solidFill>
              </a:rPr>
              <a:t>Change File Type.</a:t>
            </a:r>
          </a:p>
          <a:p>
            <a:pPr>
              <a:lnSpc>
                <a:spcPct val="100000"/>
              </a:lnSpc>
              <a:spcBef>
                <a:spcPts val="0"/>
              </a:spcBef>
              <a:spcAft>
                <a:spcPts val="893"/>
              </a:spcAft>
              <a:buFont typeface="Arial" panose="020B0604020202020204" pitchFamily="34" charset="0"/>
              <a:buChar char="•"/>
            </a:pPr>
            <a:r>
              <a:rPr lang="en-US" sz="3200" dirty="0">
                <a:solidFill>
                  <a:schemeClr val="tx1"/>
                </a:solidFill>
              </a:rPr>
              <a:t>From that menu, under </a:t>
            </a:r>
            <a:r>
              <a:rPr lang="en-US" sz="3200" b="1" dirty="0">
                <a:solidFill>
                  <a:schemeClr val="tx1"/>
                </a:solidFill>
              </a:rPr>
              <a:t>Image File Types </a:t>
            </a:r>
            <a:r>
              <a:rPr lang="en-US" sz="3200" dirty="0">
                <a:solidFill>
                  <a:schemeClr val="tx1"/>
                </a:solidFill>
              </a:rPr>
              <a:t>select either </a:t>
            </a:r>
            <a:r>
              <a:rPr lang="en-US" sz="3200" b="1" dirty="0">
                <a:solidFill>
                  <a:schemeClr val="tx1"/>
                </a:solidFill>
              </a:rPr>
              <a:t>.PNG </a:t>
            </a:r>
            <a:r>
              <a:rPr lang="en-US" sz="3200" dirty="0">
                <a:solidFill>
                  <a:schemeClr val="tx1"/>
                </a:solidFill>
              </a:rPr>
              <a:t>or </a:t>
            </a:r>
            <a:r>
              <a:rPr lang="en-US" sz="3200" b="1" dirty="0">
                <a:solidFill>
                  <a:schemeClr val="tx1"/>
                </a:solidFill>
              </a:rPr>
              <a:t>.JPEG </a:t>
            </a:r>
            <a:r>
              <a:rPr lang="en-US" sz="3200" dirty="0">
                <a:solidFill>
                  <a:schemeClr val="tx1"/>
                </a:solidFill>
              </a:rPr>
              <a:t>and click the </a:t>
            </a:r>
            <a:r>
              <a:rPr lang="en-US" sz="3200" b="1" dirty="0">
                <a:solidFill>
                  <a:schemeClr val="tx1"/>
                </a:solidFill>
              </a:rPr>
              <a:t>SAVE </a:t>
            </a:r>
            <a:r>
              <a:rPr lang="en-US" sz="3200" dirty="0">
                <a:solidFill>
                  <a:schemeClr val="tx1"/>
                </a:solidFill>
              </a:rPr>
              <a:t>button.</a:t>
            </a:r>
          </a:p>
          <a:p>
            <a:pPr>
              <a:lnSpc>
                <a:spcPct val="100000"/>
              </a:lnSpc>
              <a:spcBef>
                <a:spcPts val="0"/>
              </a:spcBef>
              <a:spcAft>
                <a:spcPts val="893"/>
              </a:spcAft>
              <a:buFont typeface="Arial" panose="020B0604020202020204" pitchFamily="34" charset="0"/>
              <a:buChar char="•"/>
            </a:pPr>
            <a:r>
              <a:rPr lang="en-US" sz="3200" dirty="0">
                <a:solidFill>
                  <a:schemeClr val="tx1"/>
                </a:solidFill>
              </a:rPr>
              <a:t>Name your file and choose the file destination on your device.</a:t>
            </a:r>
          </a:p>
          <a:p>
            <a:pPr>
              <a:lnSpc>
                <a:spcPct val="100000"/>
              </a:lnSpc>
              <a:spcBef>
                <a:spcPts val="0"/>
              </a:spcBef>
              <a:spcAft>
                <a:spcPts val="893"/>
              </a:spcAft>
              <a:buFont typeface="Arial" panose="020B0604020202020204" pitchFamily="34" charset="0"/>
              <a:buChar char="•"/>
            </a:pPr>
            <a:r>
              <a:rPr lang="en-US" sz="3200" dirty="0">
                <a:solidFill>
                  <a:schemeClr val="tx1"/>
                </a:solidFill>
              </a:rPr>
              <a:t>Click “</a:t>
            </a:r>
            <a:r>
              <a:rPr lang="en-US" sz="3200" b="1" dirty="0">
                <a:solidFill>
                  <a:schemeClr val="tx1"/>
                </a:solidFill>
              </a:rPr>
              <a:t>Save</a:t>
            </a:r>
            <a:r>
              <a:rPr lang="en-US" sz="3200" dirty="0">
                <a:solidFill>
                  <a:schemeClr val="tx1"/>
                </a:solidFill>
              </a:rPr>
              <a:t>”.</a:t>
            </a:r>
          </a:p>
          <a:p>
            <a:pPr>
              <a:lnSpc>
                <a:spcPct val="100000"/>
              </a:lnSpc>
              <a:spcBef>
                <a:spcPts val="0"/>
              </a:spcBef>
              <a:spcAft>
                <a:spcPts val="893"/>
              </a:spcAft>
              <a:buFont typeface="Arial" panose="020B0604020202020204" pitchFamily="34" charset="0"/>
              <a:buChar char="•"/>
            </a:pPr>
            <a:r>
              <a:rPr lang="en-US" sz="3200" dirty="0">
                <a:solidFill>
                  <a:schemeClr val="tx1"/>
                </a:solidFill>
              </a:rPr>
              <a:t>You will see a pop-up asking, “</a:t>
            </a:r>
            <a:r>
              <a:rPr lang="en-US" sz="3200" b="1" dirty="0">
                <a:solidFill>
                  <a:schemeClr val="tx1"/>
                </a:solidFill>
              </a:rPr>
              <a:t>Which slide would you like to save</a:t>
            </a:r>
            <a:r>
              <a:rPr lang="en-US" sz="3200" dirty="0">
                <a:solidFill>
                  <a:schemeClr val="tx1"/>
                </a:solidFill>
              </a:rPr>
              <a:t>” with the options “</a:t>
            </a:r>
            <a:r>
              <a:rPr lang="en-US" sz="3200" b="1" dirty="0">
                <a:solidFill>
                  <a:schemeClr val="tx1"/>
                </a:solidFill>
              </a:rPr>
              <a:t>all</a:t>
            </a:r>
            <a:r>
              <a:rPr lang="en-US" sz="3200" dirty="0">
                <a:solidFill>
                  <a:schemeClr val="tx1"/>
                </a:solidFill>
              </a:rPr>
              <a:t>” or “</a:t>
            </a:r>
            <a:r>
              <a:rPr lang="en-US" sz="3200" b="1" dirty="0">
                <a:solidFill>
                  <a:schemeClr val="tx1"/>
                </a:solidFill>
              </a:rPr>
              <a:t>just this one.</a:t>
            </a:r>
            <a:r>
              <a:rPr lang="en-US" sz="3200" dirty="0">
                <a:solidFill>
                  <a:schemeClr val="tx1"/>
                </a:solidFill>
              </a:rPr>
              <a:t>” Make your selection.</a:t>
            </a:r>
          </a:p>
          <a:p>
            <a:pPr marL="1084262" lvl="1" indent="-457200">
              <a:lnSpc>
                <a:spcPct val="100000"/>
              </a:lnSpc>
              <a:spcBef>
                <a:spcPts val="0"/>
              </a:spcBef>
              <a:spcAft>
                <a:spcPts val="893"/>
              </a:spcAft>
              <a:buClr>
                <a:schemeClr val="accent2"/>
              </a:buClr>
            </a:pPr>
            <a:r>
              <a:rPr lang="en-US" sz="3200" dirty="0">
                <a:solidFill>
                  <a:schemeClr val="tx1"/>
                </a:solidFill>
              </a:rPr>
              <a:t>If you select “all” a folder with the name you entered in the step above will be created in the destination you chose with your separate files for each slide named by number (e.g., Slide1, Slide2, etc.)</a:t>
            </a:r>
          </a:p>
          <a:p>
            <a:pPr marL="1084262" lvl="1" indent="-457200">
              <a:lnSpc>
                <a:spcPct val="100000"/>
              </a:lnSpc>
              <a:spcBef>
                <a:spcPts val="0"/>
              </a:spcBef>
              <a:spcAft>
                <a:spcPts val="893"/>
              </a:spcAft>
              <a:buClr>
                <a:schemeClr val="accent2"/>
              </a:buClr>
            </a:pPr>
            <a:r>
              <a:rPr lang="en-US" sz="3200" dirty="0">
                <a:solidFill>
                  <a:schemeClr val="tx1"/>
                </a:solidFill>
              </a:rPr>
              <a:t>If you select “just this one,” your image will be saved to the location you indicated with the file name you chose.</a:t>
            </a:r>
          </a:p>
          <a:p>
            <a:pPr>
              <a:lnSpc>
                <a:spcPct val="100000"/>
              </a:lnSpc>
              <a:spcBef>
                <a:spcPts val="0"/>
              </a:spcBef>
              <a:spcAft>
                <a:spcPts val="893"/>
              </a:spcAft>
              <a:buFont typeface="Arial" panose="020B0604020202020204" pitchFamily="34" charset="0"/>
              <a:buChar char="•"/>
            </a:pPr>
            <a:r>
              <a:rPr lang="en-US" sz="3200" dirty="0">
                <a:solidFill>
                  <a:schemeClr val="tx1"/>
                </a:solidFill>
              </a:rPr>
              <a:t>Your image is ready for posting to social channels!</a:t>
            </a:r>
          </a:p>
          <a:p>
            <a:pPr marL="0" indent="0" algn="ctr">
              <a:lnSpc>
                <a:spcPct val="100000"/>
              </a:lnSpc>
              <a:spcBef>
                <a:spcPts val="0"/>
              </a:spcBef>
              <a:spcAft>
                <a:spcPts val="893"/>
              </a:spcAft>
              <a:buNone/>
            </a:pPr>
            <a:endParaRPr lang="en-US" sz="3200" dirty="0">
              <a:solidFill>
                <a:schemeClr val="accent5"/>
              </a:solidFill>
            </a:endParaRPr>
          </a:p>
          <a:p>
            <a:pPr marL="0" indent="0" algn="ctr">
              <a:lnSpc>
                <a:spcPct val="100000"/>
              </a:lnSpc>
              <a:spcBef>
                <a:spcPts val="0"/>
              </a:spcBef>
              <a:spcAft>
                <a:spcPts val="893"/>
              </a:spcAft>
              <a:buNone/>
            </a:pPr>
            <a:r>
              <a:rPr lang="en-US" sz="3200" dirty="0">
                <a:solidFill>
                  <a:schemeClr val="accent5"/>
                </a:solidFill>
              </a:rPr>
              <a:t>These images are sized 1080x1350 pixels and are formatted </a:t>
            </a:r>
            <a:br>
              <a:rPr lang="en-US" sz="3200" dirty="0">
                <a:solidFill>
                  <a:schemeClr val="accent5"/>
                </a:solidFill>
              </a:rPr>
            </a:br>
            <a:r>
              <a:rPr lang="en-US" sz="3200" dirty="0">
                <a:solidFill>
                  <a:schemeClr val="accent5"/>
                </a:solidFill>
              </a:rPr>
              <a:t>to use on Facebook, Instagram, or X.</a:t>
            </a:r>
          </a:p>
        </p:txBody>
      </p:sp>
      <p:sp>
        <p:nvSpPr>
          <p:cNvPr id="4" name="Content Placeholder 4">
            <a:extLst>
              <a:ext uri="{FF2B5EF4-FFF2-40B4-BE49-F238E27FC236}">
                <a16:creationId xmlns:a16="http://schemas.microsoft.com/office/drawing/2014/main" id="{EFBF4AFF-2D76-8502-F07F-E4DA470D5243}"/>
              </a:ext>
            </a:extLst>
          </p:cNvPr>
          <p:cNvSpPr txBox="1">
            <a:spLocks/>
          </p:cNvSpPr>
          <p:nvPr/>
        </p:nvSpPr>
        <p:spPr>
          <a:xfrm>
            <a:off x="439243" y="14959092"/>
            <a:ext cx="12861121" cy="1904805"/>
          </a:xfrm>
          <a:prstGeom prst="rect">
            <a:avLst/>
          </a:prstGeom>
          <a:solidFill>
            <a:schemeClr val="accent1"/>
          </a:solidFill>
        </p:spPr>
        <p:txBody>
          <a:bodyPr vert="horz" lIns="274320" tIns="274320" rIns="274320" bIns="45720" rtlCol="0" anchor="t">
            <a:noAutofit/>
          </a:bodyPr>
          <a:lstStyle>
            <a:lvl1pPr marL="228600" indent="-228600" algn="l" defTabSz="914400" rtl="0" eaLnBrk="1" latinLnBrk="0" hangingPunct="1">
              <a:lnSpc>
                <a:spcPct val="90000"/>
              </a:lnSpc>
              <a:spcBef>
                <a:spcPts val="1000"/>
              </a:spcBef>
              <a:buFont typeface="Arial"/>
              <a:buChar char="•"/>
              <a:defRPr sz="2400" b="0" i="0" kern="1200">
                <a:solidFill>
                  <a:schemeClr val="tx1"/>
                </a:solidFill>
                <a:latin typeface="Montserrat Regular"/>
                <a:ea typeface="Overpass" charset="0"/>
                <a:cs typeface="Montserrat Regular"/>
              </a:defRPr>
            </a:lvl1pPr>
            <a:lvl2pPr marL="685800" indent="-228600" algn="l" defTabSz="914400" rtl="0" eaLnBrk="1" latinLnBrk="0" hangingPunct="1">
              <a:lnSpc>
                <a:spcPct val="90000"/>
              </a:lnSpc>
              <a:spcBef>
                <a:spcPts val="500"/>
              </a:spcBef>
              <a:buFont typeface="Arial"/>
              <a:buChar char="•"/>
              <a:defRPr sz="2000" b="0" i="0" kern="1200">
                <a:solidFill>
                  <a:schemeClr val="tx1"/>
                </a:solidFill>
                <a:latin typeface="Montserrat Regular"/>
                <a:ea typeface="Overpass" charset="0"/>
                <a:cs typeface="Montserrat Regular"/>
              </a:defRPr>
            </a:lvl2pPr>
            <a:lvl3pPr marL="1143000" indent="-228600" algn="l" defTabSz="914400" rtl="0" eaLnBrk="1" latinLnBrk="0" hangingPunct="1">
              <a:lnSpc>
                <a:spcPct val="90000"/>
              </a:lnSpc>
              <a:spcBef>
                <a:spcPts val="500"/>
              </a:spcBef>
              <a:buFont typeface="Arial"/>
              <a:buChar char="•"/>
              <a:defRPr sz="1800" b="0" i="0" kern="1200">
                <a:solidFill>
                  <a:schemeClr val="tx1"/>
                </a:solidFill>
                <a:latin typeface="Montserrat Regular"/>
                <a:ea typeface="Overpass" charset="0"/>
                <a:cs typeface="Montserrat Regular"/>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Montserrat Regular"/>
                <a:ea typeface="Overpass" charset="0"/>
                <a:cs typeface="Montserrat Regular"/>
              </a:defRPr>
            </a:lvl4pPr>
            <a:lvl5pPr marL="2057400" indent="-228600" algn="l" defTabSz="914400" rtl="0" eaLnBrk="1" latinLnBrk="0" hangingPunct="1">
              <a:lnSpc>
                <a:spcPct val="90000"/>
              </a:lnSpc>
              <a:spcBef>
                <a:spcPts val="500"/>
              </a:spcBef>
              <a:buFont typeface="Arial"/>
              <a:buChar char="•"/>
              <a:defRPr sz="1400" b="0" i="0" kern="1200">
                <a:solidFill>
                  <a:schemeClr val="tx1"/>
                </a:solidFill>
                <a:latin typeface="Montserrat Regular"/>
                <a:ea typeface="Overpass" charset="0"/>
                <a:cs typeface="Montserrat Regular"/>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10000"/>
              </a:lnSpc>
              <a:spcBef>
                <a:spcPts val="0"/>
              </a:spcBef>
              <a:buNone/>
            </a:pPr>
            <a:r>
              <a:rPr lang="en-US" sz="3600" b="1" dirty="0">
                <a:solidFill>
                  <a:schemeClr val="bg1"/>
                </a:solidFill>
                <a:latin typeface="+mn-lt"/>
                <a:ea typeface="Montserrat Regular"/>
              </a:rPr>
              <a:t>Don’t forget to delete these instruction slides first before exporting your final document.</a:t>
            </a:r>
          </a:p>
        </p:txBody>
      </p:sp>
    </p:spTree>
    <p:extLst>
      <p:ext uri="{BB962C8B-B14F-4D97-AF65-F5344CB8AC3E}">
        <p14:creationId xmlns:p14="http://schemas.microsoft.com/office/powerpoint/2010/main" val="4044979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6BE7B2A-8457-41B7-F0EE-59A1A4E9E108}"/>
              </a:ext>
            </a:extLst>
          </p:cNvPr>
          <p:cNvSpPr txBox="1"/>
          <p:nvPr/>
        </p:nvSpPr>
        <p:spPr>
          <a:xfrm>
            <a:off x="648392" y="5205973"/>
            <a:ext cx="8736240" cy="5401479"/>
          </a:xfrm>
          <a:prstGeom prst="rect">
            <a:avLst/>
          </a:prstGeom>
          <a:noFill/>
        </p:spPr>
        <p:txBody>
          <a:bodyPr wrap="square" rtlCol="0">
            <a:spAutoFit/>
          </a:bodyPr>
          <a:lstStyle/>
          <a:p>
            <a:r>
              <a:rPr lang="en-US" sz="11500" cap="all" dirty="0">
                <a:solidFill>
                  <a:schemeClr val="accent1"/>
                </a:solidFill>
                <a:latin typeface="+mj-lt"/>
              </a:rPr>
              <a:t>Place HEADLINE Here</a:t>
            </a:r>
          </a:p>
        </p:txBody>
      </p:sp>
      <p:sp>
        <p:nvSpPr>
          <p:cNvPr id="6" name="Rectangle 5">
            <a:extLst>
              <a:ext uri="{FF2B5EF4-FFF2-40B4-BE49-F238E27FC236}">
                <a16:creationId xmlns:a16="http://schemas.microsoft.com/office/drawing/2014/main" id="{BEE02976-7783-A991-F0B3-44ECE917B03D}"/>
              </a:ext>
            </a:extLst>
          </p:cNvPr>
          <p:cNvSpPr/>
          <p:nvPr/>
        </p:nvSpPr>
        <p:spPr>
          <a:xfrm>
            <a:off x="-14116" y="10743378"/>
            <a:ext cx="13730116" cy="64016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E8D16881-EB58-A81A-CB97-B3212E457019}"/>
              </a:ext>
            </a:extLst>
          </p:cNvPr>
          <p:cNvSpPr txBox="1"/>
          <p:nvPr/>
        </p:nvSpPr>
        <p:spPr>
          <a:xfrm>
            <a:off x="648392" y="11245708"/>
            <a:ext cx="5572038" cy="1011815"/>
          </a:xfrm>
          <a:prstGeom prst="rect">
            <a:avLst/>
          </a:prstGeom>
          <a:noFill/>
        </p:spPr>
        <p:txBody>
          <a:bodyPr wrap="square" rtlCol="0">
            <a:spAutoFit/>
          </a:bodyPr>
          <a:lstStyle/>
          <a:p>
            <a:pPr>
              <a:lnSpc>
                <a:spcPct val="105119"/>
              </a:lnSpc>
            </a:pPr>
            <a:r>
              <a:rPr lang="en-US" sz="6000" b="1" i="0" dirty="0">
                <a:solidFill>
                  <a:schemeClr val="bg1"/>
                </a:solidFill>
                <a:effectLst/>
              </a:rPr>
              <a:t>Subheading</a:t>
            </a:r>
          </a:p>
        </p:txBody>
      </p:sp>
      <p:sp>
        <p:nvSpPr>
          <p:cNvPr id="12" name="TextBox 11">
            <a:extLst>
              <a:ext uri="{FF2B5EF4-FFF2-40B4-BE49-F238E27FC236}">
                <a16:creationId xmlns:a16="http://schemas.microsoft.com/office/drawing/2014/main" id="{9884A8CD-2567-A308-9C99-7148B1D56A97}"/>
              </a:ext>
            </a:extLst>
          </p:cNvPr>
          <p:cNvSpPr txBox="1"/>
          <p:nvPr/>
        </p:nvSpPr>
        <p:spPr>
          <a:xfrm>
            <a:off x="547070" y="685669"/>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tx2"/>
                </a:solidFill>
                <a:effectLst/>
              </a:rPr>
              <a:t>Place your logo here.</a:t>
            </a:r>
            <a:endParaRPr lang="en-US" sz="3600" b="0" i="0" dirty="0">
              <a:solidFill>
                <a:schemeClr val="tx2"/>
              </a:solidFill>
              <a:effectLst/>
            </a:endParaRPr>
          </a:p>
        </p:txBody>
      </p:sp>
      <p:sp>
        <p:nvSpPr>
          <p:cNvPr id="9" name="TextBox 8">
            <a:extLst>
              <a:ext uri="{FF2B5EF4-FFF2-40B4-BE49-F238E27FC236}">
                <a16:creationId xmlns:a16="http://schemas.microsoft.com/office/drawing/2014/main" id="{6DEDBF18-A837-B62B-929F-FB67190B1ADF}"/>
              </a:ext>
            </a:extLst>
          </p:cNvPr>
          <p:cNvSpPr txBox="1"/>
          <p:nvPr/>
        </p:nvSpPr>
        <p:spPr>
          <a:xfrm>
            <a:off x="648392" y="13097914"/>
            <a:ext cx="11455376" cy="3154710"/>
          </a:xfrm>
          <a:prstGeom prst="rect">
            <a:avLst/>
          </a:prstGeom>
          <a:noFill/>
        </p:spPr>
        <p:txBody>
          <a:bodyPr wrap="square" rtlCol="0">
            <a:spAutoFit/>
          </a:bodyPr>
          <a:lstStyle/>
          <a:p>
            <a:pPr>
              <a:lnSpc>
                <a:spcPct val="105119"/>
              </a:lnSpc>
            </a:pPr>
            <a:r>
              <a:rPr lang="en-US" sz="4800" dirty="0">
                <a:solidFill>
                  <a:schemeClr val="bg1"/>
                </a:solidFill>
              </a:rPr>
              <a:t>Copy text here. Lorem ipsum dolor sit </a:t>
            </a:r>
            <a:r>
              <a:rPr lang="en-US" sz="4800" dirty="0" err="1">
                <a:solidFill>
                  <a:schemeClr val="bg1"/>
                </a:solidFill>
              </a:rPr>
              <a:t>amet</a:t>
            </a:r>
            <a:r>
              <a:rPr lang="en-US" sz="4800" dirty="0">
                <a:solidFill>
                  <a:schemeClr val="bg1"/>
                </a:solidFill>
              </a:rPr>
              <a:t> </a:t>
            </a:r>
            <a:r>
              <a:rPr lang="en-US" sz="4800" dirty="0" err="1">
                <a:solidFill>
                  <a:schemeClr val="bg1"/>
                </a:solidFill>
              </a:rPr>
              <a:t>consectetur</a:t>
            </a:r>
            <a:r>
              <a:rPr lang="en-US" sz="4800" dirty="0">
                <a:solidFill>
                  <a:schemeClr val="bg1"/>
                </a:solidFill>
              </a:rPr>
              <a:t> </a:t>
            </a:r>
            <a:r>
              <a:rPr lang="en-US" sz="4800" dirty="0" err="1">
                <a:solidFill>
                  <a:schemeClr val="bg1"/>
                </a:solidFill>
              </a:rPr>
              <a:t>adipiscing</a:t>
            </a:r>
            <a:r>
              <a:rPr lang="en-US" sz="4800" dirty="0">
                <a:solidFill>
                  <a:schemeClr val="bg1"/>
                </a:solidFill>
              </a:rPr>
              <a:t> </a:t>
            </a:r>
            <a:r>
              <a:rPr lang="en-US" sz="4800" dirty="0" err="1">
                <a:solidFill>
                  <a:schemeClr val="bg1"/>
                </a:solidFill>
              </a:rPr>
              <a:t>elit</a:t>
            </a:r>
            <a:r>
              <a:rPr lang="en-US" sz="4800" dirty="0">
                <a:solidFill>
                  <a:schemeClr val="bg1"/>
                </a:solidFill>
              </a:rPr>
              <a:t>. </a:t>
            </a:r>
            <a:r>
              <a:rPr lang="en-US" sz="4800" dirty="0" err="1">
                <a:solidFill>
                  <a:schemeClr val="bg1"/>
                </a:solidFill>
              </a:rPr>
              <a:t>Quisque</a:t>
            </a:r>
            <a:r>
              <a:rPr lang="en-US" sz="4800" dirty="0">
                <a:solidFill>
                  <a:schemeClr val="bg1"/>
                </a:solidFill>
              </a:rPr>
              <a:t> </a:t>
            </a:r>
            <a:r>
              <a:rPr lang="en-US" sz="4800" dirty="0" err="1">
                <a:solidFill>
                  <a:schemeClr val="bg1"/>
                </a:solidFill>
              </a:rPr>
              <a:t>faucibus</a:t>
            </a:r>
            <a:r>
              <a:rPr lang="en-US" sz="4800" dirty="0">
                <a:solidFill>
                  <a:schemeClr val="bg1"/>
                </a:solidFill>
              </a:rPr>
              <a:t> ex </a:t>
            </a:r>
            <a:r>
              <a:rPr lang="en-US" sz="4800" dirty="0" err="1">
                <a:solidFill>
                  <a:schemeClr val="bg1"/>
                </a:solidFill>
              </a:rPr>
              <a:t>sapien</a:t>
            </a:r>
            <a:r>
              <a:rPr lang="en-US" sz="4800" dirty="0">
                <a:solidFill>
                  <a:schemeClr val="bg1"/>
                </a:solidFill>
              </a:rPr>
              <a:t> vitae </a:t>
            </a:r>
            <a:r>
              <a:rPr lang="en-US" sz="4800" dirty="0" err="1">
                <a:solidFill>
                  <a:schemeClr val="bg1"/>
                </a:solidFill>
              </a:rPr>
              <a:t>pellentesque</a:t>
            </a:r>
            <a:r>
              <a:rPr lang="en-US" sz="4800" dirty="0">
                <a:solidFill>
                  <a:schemeClr val="bg1"/>
                </a:solidFill>
              </a:rPr>
              <a:t> </a:t>
            </a:r>
            <a:r>
              <a:rPr lang="en-US" sz="4800" dirty="0" err="1">
                <a:solidFill>
                  <a:schemeClr val="bg1"/>
                </a:solidFill>
              </a:rPr>
              <a:t>sem</a:t>
            </a:r>
            <a:r>
              <a:rPr lang="en-US" sz="4800" dirty="0">
                <a:solidFill>
                  <a:schemeClr val="bg1"/>
                </a:solidFill>
              </a:rPr>
              <a:t> </a:t>
            </a:r>
            <a:r>
              <a:rPr lang="en-US" sz="4800" dirty="0" err="1">
                <a:solidFill>
                  <a:schemeClr val="bg1"/>
                </a:solidFill>
              </a:rPr>
              <a:t>placerat</a:t>
            </a:r>
            <a:r>
              <a:rPr lang="en-US" sz="4800" dirty="0">
                <a:solidFill>
                  <a:schemeClr val="bg1"/>
                </a:solidFill>
              </a:rPr>
              <a:t>. </a:t>
            </a:r>
          </a:p>
        </p:txBody>
      </p:sp>
      <p:pic>
        <p:nvPicPr>
          <p:cNvPr id="19" name="Graphic 18">
            <a:extLst>
              <a:ext uri="{FF2B5EF4-FFF2-40B4-BE49-F238E27FC236}">
                <a16:creationId xmlns:a16="http://schemas.microsoft.com/office/drawing/2014/main" id="{1B1ED094-9E5E-9125-897A-3D752BB552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6000" y="11092578"/>
            <a:ext cx="1536990" cy="1656137"/>
          </a:xfrm>
          <a:prstGeom prst="rect">
            <a:avLst/>
          </a:prstGeom>
        </p:spPr>
      </p:pic>
      <p:pic>
        <p:nvPicPr>
          <p:cNvPr id="21" name="Graphic 20">
            <a:extLst>
              <a:ext uri="{FF2B5EF4-FFF2-40B4-BE49-F238E27FC236}">
                <a16:creationId xmlns:a16="http://schemas.microsoft.com/office/drawing/2014/main" id="{9E786069-D71C-070F-2247-03BC59DE318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78237" y="11092578"/>
            <a:ext cx="1239124" cy="1656137"/>
          </a:xfrm>
          <a:prstGeom prst="rect">
            <a:avLst/>
          </a:prstGeom>
        </p:spPr>
      </p:pic>
      <p:pic>
        <p:nvPicPr>
          <p:cNvPr id="23" name="Graphic 22">
            <a:extLst>
              <a:ext uri="{FF2B5EF4-FFF2-40B4-BE49-F238E27FC236}">
                <a16:creationId xmlns:a16="http://schemas.microsoft.com/office/drawing/2014/main" id="{7D356CAB-D3AB-DF5D-570E-B86FE247CA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79039" y="11211725"/>
            <a:ext cx="1775283" cy="1536990"/>
          </a:xfrm>
          <a:prstGeom prst="rect">
            <a:avLst/>
          </a:prstGeom>
        </p:spPr>
      </p:pic>
    </p:spTree>
    <p:extLst>
      <p:ext uri="{BB962C8B-B14F-4D97-AF65-F5344CB8AC3E}">
        <p14:creationId xmlns:p14="http://schemas.microsoft.com/office/powerpoint/2010/main" val="981250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and white logo&#10;&#10;AI-generated content may be incorrect.">
            <a:extLst>
              <a:ext uri="{FF2B5EF4-FFF2-40B4-BE49-F238E27FC236}">
                <a16:creationId xmlns:a16="http://schemas.microsoft.com/office/drawing/2014/main" id="{B9D17808-E6F8-9215-7265-1FADF5771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16967"/>
            <a:ext cx="2649641" cy="2728033"/>
          </a:xfrm>
          <a:prstGeom prst="rect">
            <a:avLst/>
          </a:prstGeom>
        </p:spPr>
      </p:pic>
      <p:sp>
        <p:nvSpPr>
          <p:cNvPr id="3" name="TextBox 2">
            <a:extLst>
              <a:ext uri="{FF2B5EF4-FFF2-40B4-BE49-F238E27FC236}">
                <a16:creationId xmlns:a16="http://schemas.microsoft.com/office/drawing/2014/main" id="{47564C05-31B4-C333-EFCE-794C28A0DE4C}"/>
              </a:ext>
            </a:extLst>
          </p:cNvPr>
          <p:cNvSpPr txBox="1"/>
          <p:nvPr/>
        </p:nvSpPr>
        <p:spPr>
          <a:xfrm>
            <a:off x="10311285" y="513581"/>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sp>
        <p:nvSpPr>
          <p:cNvPr id="4" name="TextBox 3">
            <a:extLst>
              <a:ext uri="{FF2B5EF4-FFF2-40B4-BE49-F238E27FC236}">
                <a16:creationId xmlns:a16="http://schemas.microsoft.com/office/drawing/2014/main" id="{8F31C647-F620-C8BD-CC69-34EF71AA14D5}"/>
              </a:ext>
            </a:extLst>
          </p:cNvPr>
          <p:cNvSpPr txBox="1"/>
          <p:nvPr/>
        </p:nvSpPr>
        <p:spPr>
          <a:xfrm>
            <a:off x="517373" y="297089"/>
            <a:ext cx="9444773" cy="3170099"/>
          </a:xfrm>
          <a:prstGeom prst="rect">
            <a:avLst/>
          </a:prstGeom>
          <a:noFill/>
        </p:spPr>
        <p:txBody>
          <a:bodyPr wrap="square" rtlCol="0">
            <a:spAutoFit/>
          </a:bodyPr>
          <a:lstStyle/>
          <a:p>
            <a:r>
              <a:rPr lang="en-US" sz="10000" dirty="0">
                <a:solidFill>
                  <a:schemeClr val="bg1"/>
                </a:solidFill>
                <a:latin typeface="+mj-lt"/>
              </a:rPr>
              <a:t>Place Headline Here</a:t>
            </a:r>
          </a:p>
        </p:txBody>
      </p:sp>
      <p:sp>
        <p:nvSpPr>
          <p:cNvPr id="5" name="TextBox 4">
            <a:extLst>
              <a:ext uri="{FF2B5EF4-FFF2-40B4-BE49-F238E27FC236}">
                <a16:creationId xmlns:a16="http://schemas.microsoft.com/office/drawing/2014/main" id="{5F75694B-23AD-F228-EBFD-4ED62441B796}"/>
              </a:ext>
            </a:extLst>
          </p:cNvPr>
          <p:cNvSpPr txBox="1"/>
          <p:nvPr/>
        </p:nvSpPr>
        <p:spPr>
          <a:xfrm>
            <a:off x="517373" y="3429000"/>
            <a:ext cx="5572038" cy="827919"/>
          </a:xfrm>
          <a:prstGeom prst="rect">
            <a:avLst/>
          </a:prstGeom>
          <a:noFill/>
        </p:spPr>
        <p:txBody>
          <a:bodyPr wrap="square" rtlCol="0">
            <a:spAutoFit/>
          </a:bodyPr>
          <a:lstStyle/>
          <a:p>
            <a:pPr>
              <a:lnSpc>
                <a:spcPct val="105119"/>
              </a:lnSpc>
            </a:pPr>
            <a:r>
              <a:rPr lang="en-US" sz="4800" b="1" i="0" dirty="0">
                <a:solidFill>
                  <a:schemeClr val="bg1"/>
                </a:solidFill>
                <a:effectLst/>
              </a:rPr>
              <a:t>Subheading</a:t>
            </a:r>
          </a:p>
        </p:txBody>
      </p:sp>
      <p:sp>
        <p:nvSpPr>
          <p:cNvPr id="7" name="TextBox 6">
            <a:extLst>
              <a:ext uri="{FF2B5EF4-FFF2-40B4-BE49-F238E27FC236}">
                <a16:creationId xmlns:a16="http://schemas.microsoft.com/office/drawing/2014/main" id="{5F445036-117D-F6B0-B8B6-4BED1522E3D4}"/>
              </a:ext>
            </a:extLst>
          </p:cNvPr>
          <p:cNvSpPr txBox="1"/>
          <p:nvPr/>
        </p:nvSpPr>
        <p:spPr>
          <a:xfrm>
            <a:off x="517373" y="4338926"/>
            <a:ext cx="11455376" cy="1807418"/>
          </a:xfrm>
          <a:prstGeom prst="rect">
            <a:avLst/>
          </a:prstGeom>
          <a:noFill/>
        </p:spPr>
        <p:txBody>
          <a:bodyPr wrap="square" rtlCol="0">
            <a:spAutoFit/>
          </a:bodyPr>
          <a:lstStyle/>
          <a:p>
            <a:pPr>
              <a:lnSpc>
                <a:spcPct val="105119"/>
              </a:lnSpc>
            </a:pPr>
            <a:r>
              <a:rPr lang="en-US" sz="3600" dirty="0">
                <a:solidFill>
                  <a:schemeClr val="bg1"/>
                </a:solidFill>
              </a:rPr>
              <a:t>Copy text here. 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r>
              <a:rPr lang="en-US" sz="3600" dirty="0" err="1">
                <a:solidFill>
                  <a:schemeClr val="bg1"/>
                </a:solidFill>
              </a:rPr>
              <a:t>Quisque</a:t>
            </a:r>
            <a:r>
              <a:rPr lang="en-US" sz="3600" dirty="0">
                <a:solidFill>
                  <a:schemeClr val="bg1"/>
                </a:solidFill>
              </a:rPr>
              <a:t> </a:t>
            </a:r>
            <a:r>
              <a:rPr lang="en-US" sz="3600" dirty="0" err="1">
                <a:solidFill>
                  <a:schemeClr val="bg1"/>
                </a:solidFill>
              </a:rPr>
              <a:t>faucibus</a:t>
            </a:r>
            <a:r>
              <a:rPr lang="en-US" sz="3600" dirty="0">
                <a:solidFill>
                  <a:schemeClr val="bg1"/>
                </a:solidFill>
              </a:rPr>
              <a:t> ex </a:t>
            </a:r>
            <a:r>
              <a:rPr lang="en-US" sz="3600" dirty="0" err="1">
                <a:solidFill>
                  <a:schemeClr val="bg1"/>
                </a:solidFill>
              </a:rPr>
              <a:t>sapien</a:t>
            </a:r>
            <a:r>
              <a:rPr lang="en-US" sz="3600" dirty="0">
                <a:solidFill>
                  <a:schemeClr val="bg1"/>
                </a:solidFill>
              </a:rPr>
              <a:t> vitae </a:t>
            </a:r>
            <a:r>
              <a:rPr lang="en-US" sz="3600" dirty="0" err="1">
                <a:solidFill>
                  <a:schemeClr val="bg1"/>
                </a:solidFill>
              </a:rPr>
              <a:t>pellentesque</a:t>
            </a:r>
            <a:r>
              <a:rPr lang="en-US" sz="3600" dirty="0">
                <a:solidFill>
                  <a:schemeClr val="bg1"/>
                </a:solidFill>
              </a:rPr>
              <a:t> </a:t>
            </a:r>
            <a:r>
              <a:rPr lang="en-US" sz="3600" dirty="0" err="1">
                <a:solidFill>
                  <a:schemeClr val="bg1"/>
                </a:solidFill>
              </a:rPr>
              <a:t>sem</a:t>
            </a:r>
            <a:r>
              <a:rPr lang="en-US" sz="3600" dirty="0">
                <a:solidFill>
                  <a:schemeClr val="bg1"/>
                </a:solidFill>
              </a:rPr>
              <a:t> </a:t>
            </a:r>
            <a:r>
              <a:rPr lang="en-US" sz="3600" dirty="0" err="1">
                <a:solidFill>
                  <a:schemeClr val="bg1"/>
                </a:solidFill>
              </a:rPr>
              <a:t>placerat</a:t>
            </a:r>
            <a:r>
              <a:rPr lang="en-US" sz="3600" dirty="0">
                <a:solidFill>
                  <a:schemeClr val="bg1"/>
                </a:solidFill>
              </a:rPr>
              <a:t>. </a:t>
            </a:r>
          </a:p>
        </p:txBody>
      </p:sp>
    </p:spTree>
    <p:extLst>
      <p:ext uri="{BB962C8B-B14F-4D97-AF65-F5344CB8AC3E}">
        <p14:creationId xmlns:p14="http://schemas.microsoft.com/office/powerpoint/2010/main" val="1410834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3C3C2A-89D2-0D59-4CF6-9FA4BA6EF0DE}"/>
              </a:ext>
            </a:extLst>
          </p:cNvPr>
          <p:cNvSpPr txBox="1"/>
          <p:nvPr/>
        </p:nvSpPr>
        <p:spPr>
          <a:xfrm>
            <a:off x="10311285" y="513581"/>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sp>
        <p:nvSpPr>
          <p:cNvPr id="4" name="TextBox 3">
            <a:extLst>
              <a:ext uri="{FF2B5EF4-FFF2-40B4-BE49-F238E27FC236}">
                <a16:creationId xmlns:a16="http://schemas.microsoft.com/office/drawing/2014/main" id="{8EB337FB-6E34-EE10-3563-10D60EB025AB}"/>
              </a:ext>
            </a:extLst>
          </p:cNvPr>
          <p:cNvSpPr txBox="1"/>
          <p:nvPr/>
        </p:nvSpPr>
        <p:spPr>
          <a:xfrm>
            <a:off x="517373" y="297089"/>
            <a:ext cx="9444773" cy="3170099"/>
          </a:xfrm>
          <a:prstGeom prst="rect">
            <a:avLst/>
          </a:prstGeom>
          <a:noFill/>
        </p:spPr>
        <p:txBody>
          <a:bodyPr wrap="square" rtlCol="0">
            <a:spAutoFit/>
          </a:bodyPr>
          <a:lstStyle/>
          <a:p>
            <a:r>
              <a:rPr lang="en-US" sz="10000" dirty="0">
                <a:solidFill>
                  <a:schemeClr val="bg1"/>
                </a:solidFill>
                <a:latin typeface="+mj-lt"/>
              </a:rPr>
              <a:t>Place Headline Here</a:t>
            </a:r>
          </a:p>
        </p:txBody>
      </p:sp>
      <p:sp>
        <p:nvSpPr>
          <p:cNvPr id="5" name="TextBox 4">
            <a:extLst>
              <a:ext uri="{FF2B5EF4-FFF2-40B4-BE49-F238E27FC236}">
                <a16:creationId xmlns:a16="http://schemas.microsoft.com/office/drawing/2014/main" id="{3926DAC3-C8F0-C640-59D8-663010A04623}"/>
              </a:ext>
            </a:extLst>
          </p:cNvPr>
          <p:cNvSpPr txBox="1"/>
          <p:nvPr/>
        </p:nvSpPr>
        <p:spPr>
          <a:xfrm>
            <a:off x="517373" y="3429000"/>
            <a:ext cx="5572038" cy="827919"/>
          </a:xfrm>
          <a:prstGeom prst="rect">
            <a:avLst/>
          </a:prstGeom>
          <a:noFill/>
        </p:spPr>
        <p:txBody>
          <a:bodyPr wrap="square" rtlCol="0">
            <a:spAutoFit/>
          </a:bodyPr>
          <a:lstStyle/>
          <a:p>
            <a:pPr>
              <a:lnSpc>
                <a:spcPct val="105119"/>
              </a:lnSpc>
            </a:pPr>
            <a:r>
              <a:rPr lang="en-US" sz="4800" b="1" i="0" dirty="0">
                <a:solidFill>
                  <a:schemeClr val="bg1"/>
                </a:solidFill>
                <a:effectLst/>
              </a:rPr>
              <a:t>Subheading</a:t>
            </a:r>
          </a:p>
        </p:txBody>
      </p:sp>
      <p:sp>
        <p:nvSpPr>
          <p:cNvPr id="6" name="TextBox 5">
            <a:extLst>
              <a:ext uri="{FF2B5EF4-FFF2-40B4-BE49-F238E27FC236}">
                <a16:creationId xmlns:a16="http://schemas.microsoft.com/office/drawing/2014/main" id="{6D086EC1-F500-76F0-0BB6-E91ED7FA3574}"/>
              </a:ext>
            </a:extLst>
          </p:cNvPr>
          <p:cNvSpPr txBox="1"/>
          <p:nvPr/>
        </p:nvSpPr>
        <p:spPr>
          <a:xfrm>
            <a:off x="517373" y="4338926"/>
            <a:ext cx="11455376" cy="1807418"/>
          </a:xfrm>
          <a:prstGeom prst="rect">
            <a:avLst/>
          </a:prstGeom>
          <a:noFill/>
        </p:spPr>
        <p:txBody>
          <a:bodyPr wrap="square" rtlCol="0">
            <a:spAutoFit/>
          </a:bodyPr>
          <a:lstStyle/>
          <a:p>
            <a:pPr>
              <a:lnSpc>
                <a:spcPct val="105119"/>
              </a:lnSpc>
            </a:pPr>
            <a:r>
              <a:rPr lang="en-US" sz="3600" dirty="0">
                <a:solidFill>
                  <a:schemeClr val="bg1"/>
                </a:solidFill>
              </a:rPr>
              <a:t>Copy text here. 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r>
              <a:rPr lang="en-US" sz="3600" dirty="0" err="1">
                <a:solidFill>
                  <a:schemeClr val="bg1"/>
                </a:solidFill>
              </a:rPr>
              <a:t>Quisque</a:t>
            </a:r>
            <a:r>
              <a:rPr lang="en-US" sz="3600" dirty="0">
                <a:solidFill>
                  <a:schemeClr val="bg1"/>
                </a:solidFill>
              </a:rPr>
              <a:t> </a:t>
            </a:r>
            <a:r>
              <a:rPr lang="en-US" sz="3600" dirty="0" err="1">
                <a:solidFill>
                  <a:schemeClr val="bg1"/>
                </a:solidFill>
              </a:rPr>
              <a:t>faucibus</a:t>
            </a:r>
            <a:r>
              <a:rPr lang="en-US" sz="3600" dirty="0">
                <a:solidFill>
                  <a:schemeClr val="bg1"/>
                </a:solidFill>
              </a:rPr>
              <a:t> ex </a:t>
            </a:r>
            <a:r>
              <a:rPr lang="en-US" sz="3600" dirty="0" err="1">
                <a:solidFill>
                  <a:schemeClr val="bg1"/>
                </a:solidFill>
              </a:rPr>
              <a:t>sapien</a:t>
            </a:r>
            <a:r>
              <a:rPr lang="en-US" sz="3600" dirty="0">
                <a:solidFill>
                  <a:schemeClr val="bg1"/>
                </a:solidFill>
              </a:rPr>
              <a:t> vitae </a:t>
            </a:r>
            <a:r>
              <a:rPr lang="en-US" sz="3600" dirty="0" err="1">
                <a:solidFill>
                  <a:schemeClr val="bg1"/>
                </a:solidFill>
              </a:rPr>
              <a:t>pellentesque</a:t>
            </a:r>
            <a:r>
              <a:rPr lang="en-US" sz="3600" dirty="0">
                <a:solidFill>
                  <a:schemeClr val="bg1"/>
                </a:solidFill>
              </a:rPr>
              <a:t> </a:t>
            </a:r>
            <a:r>
              <a:rPr lang="en-US" sz="3600" dirty="0" err="1">
                <a:solidFill>
                  <a:schemeClr val="bg1"/>
                </a:solidFill>
              </a:rPr>
              <a:t>sem</a:t>
            </a:r>
            <a:r>
              <a:rPr lang="en-US" sz="3600" dirty="0">
                <a:solidFill>
                  <a:schemeClr val="bg1"/>
                </a:solidFill>
              </a:rPr>
              <a:t> </a:t>
            </a:r>
            <a:r>
              <a:rPr lang="en-US" sz="3600" dirty="0" err="1">
                <a:solidFill>
                  <a:schemeClr val="bg1"/>
                </a:solidFill>
              </a:rPr>
              <a:t>placerat</a:t>
            </a:r>
            <a:r>
              <a:rPr lang="en-US" sz="3600" dirty="0">
                <a:solidFill>
                  <a:schemeClr val="bg1"/>
                </a:solidFill>
              </a:rPr>
              <a:t>. </a:t>
            </a:r>
          </a:p>
        </p:txBody>
      </p:sp>
      <p:pic>
        <p:nvPicPr>
          <p:cNvPr id="2" name="Picture 1" descr="A black and white logo&#10;&#10;AI-generated content may be incorrect.">
            <a:extLst>
              <a:ext uri="{FF2B5EF4-FFF2-40B4-BE49-F238E27FC236}">
                <a16:creationId xmlns:a16="http://schemas.microsoft.com/office/drawing/2014/main" id="{DD13C133-CA8C-A0A7-38AB-1AC8ADE384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16967"/>
            <a:ext cx="2649641" cy="2728033"/>
          </a:xfrm>
          <a:prstGeom prst="rect">
            <a:avLst/>
          </a:prstGeom>
        </p:spPr>
      </p:pic>
    </p:spTree>
    <p:extLst>
      <p:ext uri="{BB962C8B-B14F-4D97-AF65-F5344CB8AC3E}">
        <p14:creationId xmlns:p14="http://schemas.microsoft.com/office/powerpoint/2010/main" val="1030824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0AEDB7-2208-507B-D260-92066106FA53}"/>
              </a:ext>
            </a:extLst>
          </p:cNvPr>
          <p:cNvSpPr txBox="1"/>
          <p:nvPr/>
        </p:nvSpPr>
        <p:spPr>
          <a:xfrm>
            <a:off x="814646" y="744809"/>
            <a:ext cx="9243754" cy="3631763"/>
          </a:xfrm>
          <a:prstGeom prst="rect">
            <a:avLst/>
          </a:prstGeom>
          <a:noFill/>
        </p:spPr>
        <p:txBody>
          <a:bodyPr wrap="square" rtlCol="0">
            <a:spAutoFit/>
          </a:bodyPr>
          <a:lstStyle/>
          <a:p>
            <a:r>
              <a:rPr lang="en-US" sz="11500" cap="all" dirty="0">
                <a:solidFill>
                  <a:schemeClr val="accent1"/>
                </a:solidFill>
                <a:latin typeface="+mj-lt"/>
              </a:rPr>
              <a:t>No Water, No (XYZ)</a:t>
            </a:r>
          </a:p>
        </p:txBody>
      </p:sp>
      <p:sp>
        <p:nvSpPr>
          <p:cNvPr id="5" name="TextBox 4">
            <a:extLst>
              <a:ext uri="{FF2B5EF4-FFF2-40B4-BE49-F238E27FC236}">
                <a16:creationId xmlns:a16="http://schemas.microsoft.com/office/drawing/2014/main" id="{F5057869-7AA9-F503-B9D5-EFFC88F4C1B7}"/>
              </a:ext>
            </a:extLst>
          </p:cNvPr>
          <p:cNvSpPr txBox="1"/>
          <p:nvPr/>
        </p:nvSpPr>
        <p:spPr>
          <a:xfrm>
            <a:off x="0" y="15745560"/>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pic>
        <p:nvPicPr>
          <p:cNvPr id="6" name="Picture 5" descr="A black and white logo&#10;&#10;AI-generated content may be incorrect.">
            <a:extLst>
              <a:ext uri="{FF2B5EF4-FFF2-40B4-BE49-F238E27FC236}">
                <a16:creationId xmlns:a16="http://schemas.microsoft.com/office/drawing/2014/main" id="{F6A88B1B-B475-DF72-3275-4B59E3D406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3148" y="15171065"/>
            <a:ext cx="4708367" cy="2215702"/>
          </a:xfrm>
          <a:prstGeom prst="rect">
            <a:avLst/>
          </a:prstGeom>
        </p:spPr>
      </p:pic>
      <p:sp>
        <p:nvSpPr>
          <p:cNvPr id="7" name="TextBox 6">
            <a:extLst>
              <a:ext uri="{FF2B5EF4-FFF2-40B4-BE49-F238E27FC236}">
                <a16:creationId xmlns:a16="http://schemas.microsoft.com/office/drawing/2014/main" id="{49E98C17-7FE8-FCA0-4632-40492829C905}"/>
              </a:ext>
            </a:extLst>
          </p:cNvPr>
          <p:cNvSpPr txBox="1"/>
          <p:nvPr/>
        </p:nvSpPr>
        <p:spPr>
          <a:xfrm>
            <a:off x="814646" y="8297015"/>
            <a:ext cx="5281354" cy="6257098"/>
          </a:xfrm>
          <a:prstGeom prst="rect">
            <a:avLst/>
          </a:prstGeom>
          <a:noFill/>
        </p:spPr>
        <p:txBody>
          <a:bodyPr wrap="square" rtlCol="0">
            <a:spAutoFit/>
          </a:bodyPr>
          <a:lstStyle/>
          <a:p>
            <a:pPr>
              <a:lnSpc>
                <a:spcPct val="105000"/>
              </a:lnSpc>
              <a:spcAft>
                <a:spcPts val="3348"/>
              </a:spcAft>
            </a:pPr>
            <a:r>
              <a:rPr lang="en-US" sz="4800" dirty="0">
                <a:solidFill>
                  <a:schemeClr val="tx2"/>
                </a:solidFill>
              </a:rPr>
              <a:t>Copy text here. Lorem ipsum dolor sit </a:t>
            </a:r>
            <a:r>
              <a:rPr lang="en-US" sz="4800" dirty="0" err="1">
                <a:solidFill>
                  <a:schemeClr val="tx2"/>
                </a:solidFill>
              </a:rPr>
              <a:t>amet</a:t>
            </a:r>
            <a:r>
              <a:rPr lang="en-US" sz="4800" dirty="0">
                <a:solidFill>
                  <a:schemeClr val="tx2"/>
                </a:solidFill>
              </a:rPr>
              <a:t> </a:t>
            </a:r>
            <a:r>
              <a:rPr lang="en-US" sz="4800" dirty="0" err="1">
                <a:solidFill>
                  <a:schemeClr val="tx2"/>
                </a:solidFill>
              </a:rPr>
              <a:t>consectetur</a:t>
            </a:r>
            <a:r>
              <a:rPr lang="en-US" sz="4800" dirty="0">
                <a:solidFill>
                  <a:schemeClr val="tx2"/>
                </a:solidFill>
              </a:rPr>
              <a:t> </a:t>
            </a:r>
            <a:r>
              <a:rPr lang="en-US" sz="4800" dirty="0" err="1">
                <a:solidFill>
                  <a:schemeClr val="tx2"/>
                </a:solidFill>
              </a:rPr>
              <a:t>adipiscing</a:t>
            </a:r>
            <a:r>
              <a:rPr lang="en-US" sz="4800" dirty="0">
                <a:solidFill>
                  <a:schemeClr val="tx2"/>
                </a:solidFill>
              </a:rPr>
              <a:t> </a:t>
            </a:r>
            <a:r>
              <a:rPr lang="en-US" sz="4800" dirty="0" err="1">
                <a:solidFill>
                  <a:schemeClr val="tx2"/>
                </a:solidFill>
              </a:rPr>
              <a:t>elit</a:t>
            </a:r>
            <a:r>
              <a:rPr lang="en-US" sz="4800" dirty="0">
                <a:solidFill>
                  <a:schemeClr val="tx2"/>
                </a:solidFill>
              </a:rPr>
              <a:t>. </a:t>
            </a:r>
            <a:r>
              <a:rPr lang="en-US" sz="4800" dirty="0" err="1">
                <a:solidFill>
                  <a:schemeClr val="tx2"/>
                </a:solidFill>
              </a:rPr>
              <a:t>Quisque</a:t>
            </a:r>
            <a:r>
              <a:rPr lang="en-US" sz="4800" dirty="0">
                <a:solidFill>
                  <a:schemeClr val="tx2"/>
                </a:solidFill>
              </a:rPr>
              <a:t> </a:t>
            </a:r>
            <a:r>
              <a:rPr lang="en-US" sz="4800" dirty="0" err="1">
                <a:solidFill>
                  <a:schemeClr val="tx2"/>
                </a:solidFill>
              </a:rPr>
              <a:t>faucibus</a:t>
            </a:r>
            <a:r>
              <a:rPr lang="en-US" sz="4800" dirty="0">
                <a:solidFill>
                  <a:schemeClr val="tx2"/>
                </a:solidFill>
              </a:rPr>
              <a:t> ex </a:t>
            </a:r>
            <a:r>
              <a:rPr lang="en-US" sz="4800" dirty="0" err="1">
                <a:solidFill>
                  <a:schemeClr val="tx2"/>
                </a:solidFill>
              </a:rPr>
              <a:t>sapien</a:t>
            </a:r>
            <a:r>
              <a:rPr lang="en-US" sz="4800" dirty="0">
                <a:solidFill>
                  <a:schemeClr val="tx2"/>
                </a:solidFill>
              </a:rPr>
              <a:t> vitae </a:t>
            </a:r>
            <a:r>
              <a:rPr lang="en-US" sz="4800" dirty="0" err="1">
                <a:solidFill>
                  <a:schemeClr val="tx2"/>
                </a:solidFill>
              </a:rPr>
              <a:t>pellentesque</a:t>
            </a:r>
            <a:r>
              <a:rPr lang="en-US" sz="4800" dirty="0">
                <a:solidFill>
                  <a:schemeClr val="tx2"/>
                </a:solidFill>
              </a:rPr>
              <a:t>.</a:t>
            </a:r>
          </a:p>
        </p:txBody>
      </p:sp>
    </p:spTree>
    <p:extLst>
      <p:ext uri="{BB962C8B-B14F-4D97-AF65-F5344CB8AC3E}">
        <p14:creationId xmlns:p14="http://schemas.microsoft.com/office/powerpoint/2010/main" val="1397031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F4D25D80-0790-5958-7F96-9A3F2ADE7AFD}"/>
              </a:ext>
            </a:extLst>
          </p:cNvPr>
          <p:cNvCxnSpPr/>
          <p:nvPr/>
        </p:nvCxnSpPr>
        <p:spPr>
          <a:xfrm>
            <a:off x="1488003" y="2129665"/>
            <a:ext cx="11237495" cy="0"/>
          </a:xfrm>
          <a:prstGeom prst="line">
            <a:avLst/>
          </a:prstGeom>
          <a:ln w="76200">
            <a:solidFill>
              <a:schemeClr val="tx2"/>
            </a:solidFill>
          </a:ln>
        </p:spPr>
        <p:style>
          <a:lnRef idx="2">
            <a:schemeClr val="accent1"/>
          </a:lnRef>
          <a:fillRef idx="0">
            <a:schemeClr val="accent1"/>
          </a:fillRef>
          <a:effectRef idx="1">
            <a:schemeClr val="accent1"/>
          </a:effectRef>
          <a:fontRef idx="minor">
            <a:schemeClr val="tx1"/>
          </a:fontRef>
        </p:style>
      </p:cxnSp>
      <p:pic>
        <p:nvPicPr>
          <p:cNvPr id="26" name="Graphic 25">
            <a:extLst>
              <a:ext uri="{FF2B5EF4-FFF2-40B4-BE49-F238E27FC236}">
                <a16:creationId xmlns:a16="http://schemas.microsoft.com/office/drawing/2014/main" id="{D36801C6-AC4C-F56D-C258-9EEE013FF6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8757" y="417668"/>
            <a:ext cx="2124267" cy="1950585"/>
          </a:xfrm>
          <a:prstGeom prst="rect">
            <a:avLst/>
          </a:prstGeom>
        </p:spPr>
      </p:pic>
      <p:sp>
        <p:nvSpPr>
          <p:cNvPr id="25" name="TextBox 24">
            <a:extLst>
              <a:ext uri="{FF2B5EF4-FFF2-40B4-BE49-F238E27FC236}">
                <a16:creationId xmlns:a16="http://schemas.microsoft.com/office/drawing/2014/main" id="{8E8157D2-9057-877A-4A87-F728A66A1F3F}"/>
              </a:ext>
            </a:extLst>
          </p:cNvPr>
          <p:cNvSpPr txBox="1"/>
          <p:nvPr/>
        </p:nvSpPr>
        <p:spPr>
          <a:xfrm>
            <a:off x="2655175" y="393605"/>
            <a:ext cx="9528805" cy="1569660"/>
          </a:xfrm>
          <a:prstGeom prst="rect">
            <a:avLst/>
          </a:prstGeom>
          <a:noFill/>
        </p:spPr>
        <p:txBody>
          <a:bodyPr wrap="square" rtlCol="0">
            <a:spAutoFit/>
          </a:bodyPr>
          <a:lstStyle/>
          <a:p>
            <a:r>
              <a:rPr lang="en-US" sz="9600" dirty="0">
                <a:solidFill>
                  <a:schemeClr val="tx2"/>
                </a:solidFill>
                <a:latin typeface="+mj-lt"/>
              </a:rPr>
              <a:t>Did You Know?</a:t>
            </a:r>
          </a:p>
        </p:txBody>
      </p:sp>
      <p:sp>
        <p:nvSpPr>
          <p:cNvPr id="20" name="TextBox 19">
            <a:extLst>
              <a:ext uri="{FF2B5EF4-FFF2-40B4-BE49-F238E27FC236}">
                <a16:creationId xmlns:a16="http://schemas.microsoft.com/office/drawing/2014/main" id="{4A44D993-35BB-6D63-F4CF-060E2F811E69}"/>
              </a:ext>
            </a:extLst>
          </p:cNvPr>
          <p:cNvSpPr txBox="1"/>
          <p:nvPr/>
        </p:nvSpPr>
        <p:spPr>
          <a:xfrm>
            <a:off x="288757" y="15501612"/>
            <a:ext cx="2887341" cy="1225720"/>
          </a:xfrm>
          <a:prstGeom prst="rect">
            <a:avLst/>
          </a:prstGeom>
          <a:noFill/>
        </p:spPr>
        <p:txBody>
          <a:bodyPr wrap="square" rtlCol="0">
            <a:spAutoFit/>
          </a:bodyPr>
          <a:lstStyle/>
          <a:p>
            <a:pPr algn="ctr">
              <a:lnSpc>
                <a:spcPct val="105000"/>
              </a:lnSpc>
              <a:spcAft>
                <a:spcPts val="625"/>
              </a:spcAft>
            </a:pPr>
            <a:r>
              <a:rPr lang="en-US" sz="3600" b="0" i="1" dirty="0">
                <a:solidFill>
                  <a:schemeClr val="bg1"/>
                </a:solidFill>
                <a:effectLst/>
              </a:rPr>
              <a:t>Place your logo here.</a:t>
            </a:r>
            <a:endParaRPr lang="en-US" sz="3600" b="0" i="0" dirty="0">
              <a:solidFill>
                <a:schemeClr val="bg1"/>
              </a:solidFill>
              <a:effectLst/>
            </a:endParaRPr>
          </a:p>
        </p:txBody>
      </p:sp>
      <p:sp>
        <p:nvSpPr>
          <p:cNvPr id="21" name="TextBox 20">
            <a:extLst>
              <a:ext uri="{FF2B5EF4-FFF2-40B4-BE49-F238E27FC236}">
                <a16:creationId xmlns:a16="http://schemas.microsoft.com/office/drawing/2014/main" id="{D68DEC20-C659-2D2E-873A-A1B781093595}"/>
              </a:ext>
            </a:extLst>
          </p:cNvPr>
          <p:cNvSpPr txBox="1"/>
          <p:nvPr/>
        </p:nvSpPr>
        <p:spPr>
          <a:xfrm>
            <a:off x="2599027" y="337457"/>
            <a:ext cx="9528805" cy="1569660"/>
          </a:xfrm>
          <a:prstGeom prst="rect">
            <a:avLst/>
          </a:prstGeom>
          <a:noFill/>
        </p:spPr>
        <p:txBody>
          <a:bodyPr wrap="square" rtlCol="0">
            <a:spAutoFit/>
          </a:bodyPr>
          <a:lstStyle/>
          <a:p>
            <a:r>
              <a:rPr lang="en-US" sz="9600" dirty="0">
                <a:solidFill>
                  <a:schemeClr val="bg1"/>
                </a:solidFill>
                <a:latin typeface="+mj-lt"/>
              </a:rPr>
              <a:t>Did You Know?</a:t>
            </a:r>
          </a:p>
        </p:txBody>
      </p:sp>
      <p:pic>
        <p:nvPicPr>
          <p:cNvPr id="23" name="Graphic 22">
            <a:extLst>
              <a:ext uri="{FF2B5EF4-FFF2-40B4-BE49-F238E27FC236}">
                <a16:creationId xmlns:a16="http://schemas.microsoft.com/office/drawing/2014/main" id="{8E7CED8F-F55E-E59B-AEAB-F513FBC156E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2609" y="337457"/>
            <a:ext cx="2124267" cy="1950585"/>
          </a:xfrm>
          <a:prstGeom prst="rect">
            <a:avLst/>
          </a:prstGeom>
        </p:spPr>
      </p:pic>
      <p:sp>
        <p:nvSpPr>
          <p:cNvPr id="24" name="TextBox 23">
            <a:extLst>
              <a:ext uri="{FF2B5EF4-FFF2-40B4-BE49-F238E27FC236}">
                <a16:creationId xmlns:a16="http://schemas.microsoft.com/office/drawing/2014/main" id="{93087813-027E-7127-B34F-2D94A1F624B3}"/>
              </a:ext>
            </a:extLst>
          </p:cNvPr>
          <p:cNvSpPr txBox="1"/>
          <p:nvPr/>
        </p:nvSpPr>
        <p:spPr>
          <a:xfrm>
            <a:off x="1130312" y="3164305"/>
            <a:ext cx="11455376" cy="8045792"/>
          </a:xfrm>
          <a:prstGeom prst="rect">
            <a:avLst/>
          </a:prstGeom>
          <a:noFill/>
        </p:spPr>
        <p:txBody>
          <a:bodyPr wrap="square" rtlCol="0">
            <a:spAutoFit/>
          </a:bodyPr>
          <a:lstStyle/>
          <a:p>
            <a:pPr algn="ctr">
              <a:lnSpc>
                <a:spcPct val="105000"/>
              </a:lnSpc>
              <a:spcAft>
                <a:spcPts val="3348"/>
              </a:spcAft>
            </a:pPr>
            <a:r>
              <a:rPr lang="en-US" sz="4800" dirty="0">
                <a:solidFill>
                  <a:schemeClr val="tx2"/>
                </a:solidFill>
              </a:rPr>
              <a:t>Copy text here. Lorem ipsum dolor sit </a:t>
            </a:r>
            <a:r>
              <a:rPr lang="en-US" sz="4800" dirty="0" err="1">
                <a:solidFill>
                  <a:schemeClr val="tx2"/>
                </a:solidFill>
              </a:rPr>
              <a:t>amet</a:t>
            </a:r>
            <a:r>
              <a:rPr lang="en-US" sz="4800" dirty="0">
                <a:solidFill>
                  <a:schemeClr val="tx2"/>
                </a:solidFill>
              </a:rPr>
              <a:t> </a:t>
            </a:r>
            <a:r>
              <a:rPr lang="en-US" sz="4800" dirty="0" err="1">
                <a:solidFill>
                  <a:schemeClr val="tx2"/>
                </a:solidFill>
              </a:rPr>
              <a:t>consectetur</a:t>
            </a:r>
            <a:r>
              <a:rPr lang="en-US" sz="4800" dirty="0">
                <a:solidFill>
                  <a:schemeClr val="tx2"/>
                </a:solidFill>
              </a:rPr>
              <a:t> </a:t>
            </a:r>
            <a:r>
              <a:rPr lang="en-US" sz="4800" dirty="0" err="1">
                <a:solidFill>
                  <a:schemeClr val="tx2"/>
                </a:solidFill>
              </a:rPr>
              <a:t>adipiscing</a:t>
            </a:r>
            <a:r>
              <a:rPr lang="en-US" sz="4800" dirty="0">
                <a:solidFill>
                  <a:schemeClr val="tx2"/>
                </a:solidFill>
              </a:rPr>
              <a:t> </a:t>
            </a:r>
            <a:r>
              <a:rPr lang="en-US" sz="4800" dirty="0" err="1">
                <a:solidFill>
                  <a:schemeClr val="tx2"/>
                </a:solidFill>
              </a:rPr>
              <a:t>elit</a:t>
            </a:r>
            <a:r>
              <a:rPr lang="en-US" sz="4800" dirty="0">
                <a:solidFill>
                  <a:schemeClr val="tx2"/>
                </a:solidFill>
              </a:rPr>
              <a:t>. </a:t>
            </a:r>
            <a:r>
              <a:rPr lang="en-US" sz="4800" dirty="0" err="1">
                <a:solidFill>
                  <a:schemeClr val="tx2"/>
                </a:solidFill>
              </a:rPr>
              <a:t>Quisque</a:t>
            </a:r>
            <a:r>
              <a:rPr lang="en-US" sz="4800" dirty="0">
                <a:solidFill>
                  <a:schemeClr val="tx2"/>
                </a:solidFill>
              </a:rPr>
              <a:t> </a:t>
            </a:r>
            <a:r>
              <a:rPr lang="en-US" sz="4800" dirty="0" err="1">
                <a:solidFill>
                  <a:schemeClr val="tx2"/>
                </a:solidFill>
              </a:rPr>
              <a:t>faucibus</a:t>
            </a:r>
            <a:r>
              <a:rPr lang="en-US" sz="4800" dirty="0">
                <a:solidFill>
                  <a:schemeClr val="tx2"/>
                </a:solidFill>
              </a:rPr>
              <a:t> ex </a:t>
            </a:r>
            <a:r>
              <a:rPr lang="en-US" sz="4800" dirty="0" err="1">
                <a:solidFill>
                  <a:schemeClr val="tx2"/>
                </a:solidFill>
              </a:rPr>
              <a:t>sapien</a:t>
            </a:r>
            <a:r>
              <a:rPr lang="en-US" sz="4800" dirty="0">
                <a:solidFill>
                  <a:schemeClr val="tx2"/>
                </a:solidFill>
              </a:rPr>
              <a:t> vitae </a:t>
            </a:r>
            <a:r>
              <a:rPr lang="en-US" sz="4800" dirty="0" err="1">
                <a:solidFill>
                  <a:schemeClr val="tx2"/>
                </a:solidFill>
              </a:rPr>
              <a:t>pellentesque</a:t>
            </a:r>
            <a:r>
              <a:rPr lang="en-US" sz="4800" dirty="0">
                <a:solidFill>
                  <a:schemeClr val="tx2"/>
                </a:solidFill>
              </a:rPr>
              <a:t>.</a:t>
            </a:r>
          </a:p>
          <a:p>
            <a:pPr marL="1203325" indent="-685800">
              <a:lnSpc>
                <a:spcPct val="105000"/>
              </a:lnSpc>
              <a:spcAft>
                <a:spcPts val="2321"/>
              </a:spcAft>
              <a:buFont typeface="Arial" panose="020B0604020202020204" pitchFamily="34" charset="0"/>
              <a:buChar char="•"/>
            </a:pPr>
            <a:r>
              <a:rPr lang="en-US" sz="4800" dirty="0">
                <a:solidFill>
                  <a:schemeClr val="tx2"/>
                </a:solidFill>
              </a:rPr>
              <a:t>Pulvinar </a:t>
            </a:r>
            <a:r>
              <a:rPr lang="en-US" sz="4800" dirty="0" err="1">
                <a:solidFill>
                  <a:schemeClr val="tx2"/>
                </a:solidFill>
              </a:rPr>
              <a:t>vivamus</a:t>
            </a:r>
            <a:r>
              <a:rPr lang="en-US" sz="4800" dirty="0">
                <a:solidFill>
                  <a:schemeClr val="tx2"/>
                </a:solidFill>
              </a:rPr>
              <a:t> </a:t>
            </a:r>
            <a:r>
              <a:rPr lang="en-US" sz="4800" dirty="0" err="1">
                <a:solidFill>
                  <a:schemeClr val="tx2"/>
                </a:solidFill>
              </a:rPr>
              <a:t>fringilla</a:t>
            </a:r>
            <a:r>
              <a:rPr lang="en-US" sz="4800" dirty="0">
                <a:solidFill>
                  <a:schemeClr val="tx2"/>
                </a:solidFill>
              </a:rPr>
              <a:t> </a:t>
            </a:r>
            <a:r>
              <a:rPr lang="en-US" sz="4800" dirty="0" err="1">
                <a:solidFill>
                  <a:schemeClr val="tx2"/>
                </a:solidFill>
              </a:rPr>
              <a:t>lacus</a:t>
            </a:r>
            <a:r>
              <a:rPr lang="en-US" sz="4800" dirty="0">
                <a:solidFill>
                  <a:schemeClr val="tx2"/>
                </a:solidFill>
              </a:rPr>
              <a:t> nec </a:t>
            </a:r>
            <a:r>
              <a:rPr lang="en-US" sz="4800" dirty="0" err="1">
                <a:solidFill>
                  <a:schemeClr val="tx2"/>
                </a:solidFill>
              </a:rPr>
              <a:t>metus</a:t>
            </a:r>
            <a:r>
              <a:rPr lang="en-US" sz="4800" dirty="0">
                <a:solidFill>
                  <a:schemeClr val="tx2"/>
                </a:solidFill>
              </a:rPr>
              <a:t> </a:t>
            </a:r>
            <a:r>
              <a:rPr lang="en-US" sz="4800" dirty="0" err="1">
                <a:solidFill>
                  <a:schemeClr val="tx2"/>
                </a:solidFill>
              </a:rPr>
              <a:t>bibendum</a:t>
            </a:r>
            <a:r>
              <a:rPr lang="en-US" sz="4800" dirty="0">
                <a:solidFill>
                  <a:schemeClr val="tx2"/>
                </a:solidFill>
              </a:rPr>
              <a:t> </a:t>
            </a:r>
            <a:r>
              <a:rPr lang="en-US" sz="4800" dirty="0" err="1">
                <a:solidFill>
                  <a:schemeClr val="tx2"/>
                </a:solidFill>
              </a:rPr>
              <a:t>egestas</a:t>
            </a:r>
            <a:r>
              <a:rPr lang="en-US" sz="4800" dirty="0">
                <a:solidFill>
                  <a:schemeClr val="tx2"/>
                </a:solidFill>
              </a:rPr>
              <a:t>. </a:t>
            </a:r>
          </a:p>
          <a:p>
            <a:pPr marL="1203325" indent="-685800">
              <a:lnSpc>
                <a:spcPct val="105000"/>
              </a:lnSpc>
              <a:spcAft>
                <a:spcPts val="2321"/>
              </a:spcAft>
              <a:buFont typeface="Arial" panose="020B0604020202020204" pitchFamily="34" charset="0"/>
              <a:buChar char="•"/>
            </a:pPr>
            <a:r>
              <a:rPr lang="en-US" sz="4800" dirty="0" err="1">
                <a:solidFill>
                  <a:schemeClr val="tx2"/>
                </a:solidFill>
              </a:rPr>
              <a:t>Laculis</a:t>
            </a:r>
            <a:r>
              <a:rPr lang="en-US" sz="4800" dirty="0">
                <a:solidFill>
                  <a:schemeClr val="tx2"/>
                </a:solidFill>
              </a:rPr>
              <a:t> </a:t>
            </a:r>
            <a:r>
              <a:rPr lang="en-US" sz="4800" dirty="0" err="1">
                <a:solidFill>
                  <a:schemeClr val="tx2"/>
                </a:solidFill>
              </a:rPr>
              <a:t>massa</a:t>
            </a:r>
            <a:r>
              <a:rPr lang="en-US" sz="4800" dirty="0">
                <a:solidFill>
                  <a:schemeClr val="tx2"/>
                </a:solidFill>
              </a:rPr>
              <a:t> </a:t>
            </a:r>
            <a:r>
              <a:rPr lang="en-US" sz="4800" dirty="0" err="1">
                <a:solidFill>
                  <a:schemeClr val="tx2"/>
                </a:solidFill>
              </a:rPr>
              <a:t>nisl</a:t>
            </a:r>
            <a:r>
              <a:rPr lang="en-US" sz="4800" dirty="0">
                <a:solidFill>
                  <a:schemeClr val="tx2"/>
                </a:solidFill>
              </a:rPr>
              <a:t> </a:t>
            </a:r>
            <a:r>
              <a:rPr lang="en-US" sz="4800" dirty="0" err="1">
                <a:solidFill>
                  <a:schemeClr val="tx2"/>
                </a:solidFill>
              </a:rPr>
              <a:t>malesuada</a:t>
            </a:r>
            <a:r>
              <a:rPr lang="en-US" sz="4800" dirty="0">
                <a:solidFill>
                  <a:schemeClr val="tx2"/>
                </a:solidFill>
              </a:rPr>
              <a:t> lacinia integer </a:t>
            </a:r>
            <a:r>
              <a:rPr lang="en-US" sz="4800" dirty="0" err="1">
                <a:solidFill>
                  <a:schemeClr val="tx2"/>
                </a:solidFill>
              </a:rPr>
              <a:t>nunc</a:t>
            </a:r>
            <a:r>
              <a:rPr lang="en-US" sz="4800" dirty="0">
                <a:solidFill>
                  <a:schemeClr val="tx2"/>
                </a:solidFill>
              </a:rPr>
              <a:t> </a:t>
            </a:r>
            <a:r>
              <a:rPr lang="en-US" sz="4800" dirty="0" err="1">
                <a:solidFill>
                  <a:schemeClr val="tx2"/>
                </a:solidFill>
              </a:rPr>
              <a:t>posuere</a:t>
            </a:r>
            <a:r>
              <a:rPr lang="en-US" sz="4800" dirty="0">
                <a:solidFill>
                  <a:schemeClr val="tx2"/>
                </a:solidFill>
              </a:rPr>
              <a:t>. </a:t>
            </a:r>
          </a:p>
          <a:p>
            <a:pPr marL="1203325" indent="-685800">
              <a:lnSpc>
                <a:spcPct val="105000"/>
              </a:lnSpc>
              <a:spcAft>
                <a:spcPts val="2321"/>
              </a:spcAft>
              <a:buFont typeface="Arial" panose="020B0604020202020204" pitchFamily="34" charset="0"/>
              <a:buChar char="•"/>
            </a:pPr>
            <a:r>
              <a:rPr lang="en-US" sz="4800" dirty="0">
                <a:solidFill>
                  <a:schemeClr val="tx2"/>
                </a:solidFill>
              </a:rPr>
              <a:t>Ut </a:t>
            </a:r>
            <a:r>
              <a:rPr lang="en-US" sz="4800" dirty="0" err="1">
                <a:solidFill>
                  <a:schemeClr val="tx2"/>
                </a:solidFill>
              </a:rPr>
              <a:t>hendrerit</a:t>
            </a:r>
            <a:r>
              <a:rPr lang="en-US" sz="4800" dirty="0">
                <a:solidFill>
                  <a:schemeClr val="tx2"/>
                </a:solidFill>
              </a:rPr>
              <a:t> semper vel class </a:t>
            </a:r>
            <a:r>
              <a:rPr lang="en-US" sz="4800" dirty="0" err="1">
                <a:solidFill>
                  <a:schemeClr val="tx2"/>
                </a:solidFill>
              </a:rPr>
              <a:t>aptent</a:t>
            </a:r>
            <a:r>
              <a:rPr lang="en-US" sz="4800" dirty="0">
                <a:solidFill>
                  <a:schemeClr val="tx2"/>
                </a:solidFill>
              </a:rPr>
              <a:t> </a:t>
            </a:r>
            <a:r>
              <a:rPr lang="en-US" sz="4800" dirty="0" err="1">
                <a:solidFill>
                  <a:schemeClr val="tx2"/>
                </a:solidFill>
              </a:rPr>
              <a:t>taciti</a:t>
            </a:r>
            <a:r>
              <a:rPr lang="en-US" sz="4800" dirty="0">
                <a:solidFill>
                  <a:schemeClr val="tx2"/>
                </a:solidFill>
              </a:rPr>
              <a:t> </a:t>
            </a:r>
            <a:r>
              <a:rPr lang="en-US" sz="4800" dirty="0" err="1">
                <a:solidFill>
                  <a:schemeClr val="tx2"/>
                </a:solidFill>
              </a:rPr>
              <a:t>sociosqu</a:t>
            </a:r>
            <a:r>
              <a:rPr lang="en-US" sz="4800" dirty="0">
                <a:solidFill>
                  <a:schemeClr val="tx2"/>
                </a:solidFill>
              </a:rPr>
              <a:t>. </a:t>
            </a:r>
          </a:p>
        </p:txBody>
      </p:sp>
      <p:cxnSp>
        <p:nvCxnSpPr>
          <p:cNvPr id="28" name="Straight Connector 27">
            <a:extLst>
              <a:ext uri="{FF2B5EF4-FFF2-40B4-BE49-F238E27FC236}">
                <a16:creationId xmlns:a16="http://schemas.microsoft.com/office/drawing/2014/main" id="{75887CC8-F0B9-99A2-973C-19A82A5DF42D}"/>
              </a:ext>
            </a:extLst>
          </p:cNvPr>
          <p:cNvCxnSpPr/>
          <p:nvPr/>
        </p:nvCxnSpPr>
        <p:spPr>
          <a:xfrm>
            <a:off x="1407792" y="2097580"/>
            <a:ext cx="11237495" cy="0"/>
          </a:xfrm>
          <a:prstGeom prst="line">
            <a:avLst/>
          </a:prstGeom>
          <a:ln w="76200">
            <a:solidFill>
              <a:schemeClr val="bg1"/>
            </a:solidFill>
          </a:ln>
        </p:spPr>
        <p:style>
          <a:lnRef idx="2">
            <a:schemeClr val="accent1"/>
          </a:lnRef>
          <a:fillRef idx="0">
            <a:schemeClr val="accent1"/>
          </a:fillRef>
          <a:effectRef idx="1">
            <a:schemeClr val="accent1"/>
          </a:effectRef>
          <a:fontRef idx="minor">
            <a:schemeClr val="tx1"/>
          </a:fontRef>
        </p:style>
      </p:cxnSp>
      <p:pic>
        <p:nvPicPr>
          <p:cNvPr id="31" name="Graphic 30">
            <a:extLst>
              <a:ext uri="{FF2B5EF4-FFF2-40B4-BE49-F238E27FC236}">
                <a16:creationId xmlns:a16="http://schemas.microsoft.com/office/drawing/2014/main" id="{E5B07993-0EDF-B49B-88C4-B1BAFDE8F4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06750" y="11210097"/>
            <a:ext cx="1188519" cy="1204912"/>
          </a:xfrm>
          <a:prstGeom prst="rect">
            <a:avLst/>
          </a:prstGeom>
        </p:spPr>
      </p:pic>
      <p:pic>
        <p:nvPicPr>
          <p:cNvPr id="33" name="Graphic 32">
            <a:extLst>
              <a:ext uri="{FF2B5EF4-FFF2-40B4-BE49-F238E27FC236}">
                <a16:creationId xmlns:a16="http://schemas.microsoft.com/office/drawing/2014/main" id="{B424A9E9-DD10-40EC-9761-8B8C8CDFD1D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140316" y="11210097"/>
            <a:ext cx="1276350" cy="1323975"/>
          </a:xfrm>
          <a:prstGeom prst="rect">
            <a:avLst/>
          </a:prstGeom>
        </p:spPr>
      </p:pic>
      <p:pic>
        <p:nvPicPr>
          <p:cNvPr id="35" name="Graphic 34">
            <a:extLst>
              <a:ext uri="{FF2B5EF4-FFF2-40B4-BE49-F238E27FC236}">
                <a16:creationId xmlns:a16="http://schemas.microsoft.com/office/drawing/2014/main" id="{F99AF10C-2B6E-F674-BACD-CD876440ED9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261713" y="11329159"/>
            <a:ext cx="1323975" cy="1085850"/>
          </a:xfrm>
          <a:prstGeom prst="rect">
            <a:avLst/>
          </a:prstGeom>
        </p:spPr>
      </p:pic>
      <p:pic>
        <p:nvPicPr>
          <p:cNvPr id="2" name="Picture 1" descr="A black and white logo&#10;&#10;AI-generated content may be incorrect.">
            <a:extLst>
              <a:ext uri="{FF2B5EF4-FFF2-40B4-BE49-F238E27FC236}">
                <a16:creationId xmlns:a16="http://schemas.microsoft.com/office/drawing/2014/main" id="{2E141E65-D98F-11CC-26B5-246736A4A32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151908" y="14609471"/>
            <a:ext cx="2649641" cy="2728033"/>
          </a:xfrm>
          <a:prstGeom prst="rect">
            <a:avLst/>
          </a:prstGeom>
        </p:spPr>
      </p:pic>
    </p:spTree>
    <p:extLst>
      <p:ext uri="{BB962C8B-B14F-4D97-AF65-F5344CB8AC3E}">
        <p14:creationId xmlns:p14="http://schemas.microsoft.com/office/powerpoint/2010/main" val="1162641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C85786-DE2A-B89E-E5DF-D90905CB91EB}"/>
              </a:ext>
            </a:extLst>
          </p:cNvPr>
          <p:cNvSpPr txBox="1"/>
          <p:nvPr/>
        </p:nvSpPr>
        <p:spPr>
          <a:xfrm>
            <a:off x="1816852" y="890909"/>
            <a:ext cx="10659877" cy="1708160"/>
          </a:xfrm>
          <a:prstGeom prst="rect">
            <a:avLst/>
          </a:prstGeom>
          <a:noFill/>
        </p:spPr>
        <p:txBody>
          <a:bodyPr wrap="square" rtlCol="0">
            <a:spAutoFit/>
          </a:bodyPr>
          <a:lstStyle/>
          <a:p>
            <a:r>
              <a:rPr lang="en-US" sz="10500" dirty="0">
                <a:solidFill>
                  <a:schemeClr val="bg1"/>
                </a:solidFill>
                <a:latin typeface="+mj-lt"/>
              </a:rPr>
              <a:t>Did You Know?</a:t>
            </a:r>
          </a:p>
        </p:txBody>
      </p:sp>
      <p:sp>
        <p:nvSpPr>
          <p:cNvPr id="5" name="TextBox 4">
            <a:extLst>
              <a:ext uri="{FF2B5EF4-FFF2-40B4-BE49-F238E27FC236}">
                <a16:creationId xmlns:a16="http://schemas.microsoft.com/office/drawing/2014/main" id="{5A27F0AF-2CD7-A21D-E0A1-CC3F69B12EBC}"/>
              </a:ext>
            </a:extLst>
          </p:cNvPr>
          <p:cNvSpPr txBox="1"/>
          <p:nvPr/>
        </p:nvSpPr>
        <p:spPr>
          <a:xfrm>
            <a:off x="4885071" y="3456823"/>
            <a:ext cx="8373729" cy="1754326"/>
          </a:xfrm>
          <a:prstGeom prst="flowChartProcess">
            <a:avLst/>
          </a:prstGeom>
          <a:noFill/>
        </p:spPr>
        <p:txBody>
          <a:bodyPr wrap="square" rtlCol="0">
            <a:spAutoFit/>
          </a:bodyPr>
          <a:lstStyle/>
          <a:p>
            <a:r>
              <a:rPr lang="en-US" sz="3600" dirty="0">
                <a:solidFill>
                  <a:schemeClr val="bg1"/>
                </a:solidFill>
              </a:rPr>
              <a:t>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r>
              <a:rPr lang="pt-BR" sz="3600" dirty="0">
                <a:solidFill>
                  <a:schemeClr val="bg1"/>
                </a:solidFill>
              </a:rPr>
              <a:t>Tempus leo eu aenean sed diam urna tempor. </a:t>
            </a:r>
          </a:p>
        </p:txBody>
      </p:sp>
      <p:pic>
        <p:nvPicPr>
          <p:cNvPr id="7" name="Graphic 6">
            <a:extLst>
              <a:ext uri="{FF2B5EF4-FFF2-40B4-BE49-F238E27FC236}">
                <a16:creationId xmlns:a16="http://schemas.microsoft.com/office/drawing/2014/main" id="{147C6D6D-74AE-475E-9B9D-F61CDE114F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21957" y="3709486"/>
            <a:ext cx="1352550" cy="1400175"/>
          </a:xfrm>
          <a:prstGeom prst="rect">
            <a:avLst/>
          </a:prstGeom>
        </p:spPr>
      </p:pic>
      <p:pic>
        <p:nvPicPr>
          <p:cNvPr id="11" name="Graphic 10">
            <a:extLst>
              <a:ext uri="{FF2B5EF4-FFF2-40B4-BE49-F238E27FC236}">
                <a16:creationId xmlns:a16="http://schemas.microsoft.com/office/drawing/2014/main" id="{69C093DA-6B70-1F38-50D6-23638B8E18F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80145" y="9460580"/>
            <a:ext cx="1419225" cy="1400175"/>
          </a:xfrm>
          <a:prstGeom prst="rect">
            <a:avLst/>
          </a:prstGeom>
        </p:spPr>
      </p:pic>
      <p:pic>
        <p:nvPicPr>
          <p:cNvPr id="13" name="Graphic 12">
            <a:extLst>
              <a:ext uri="{FF2B5EF4-FFF2-40B4-BE49-F238E27FC236}">
                <a16:creationId xmlns:a16="http://schemas.microsoft.com/office/drawing/2014/main" id="{AB70D842-1A11-67FA-81E2-4D4E9270ACF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13390" y="12492538"/>
            <a:ext cx="1066800" cy="1400175"/>
          </a:xfrm>
          <a:prstGeom prst="rect">
            <a:avLst/>
          </a:prstGeom>
        </p:spPr>
      </p:pic>
      <p:sp>
        <p:nvSpPr>
          <p:cNvPr id="14" name="TextBox 13">
            <a:extLst>
              <a:ext uri="{FF2B5EF4-FFF2-40B4-BE49-F238E27FC236}">
                <a16:creationId xmlns:a16="http://schemas.microsoft.com/office/drawing/2014/main" id="{EA6EBC4B-1956-CAD1-7C64-E2CEE788EBC4}"/>
              </a:ext>
            </a:extLst>
          </p:cNvPr>
          <p:cNvSpPr txBox="1"/>
          <p:nvPr/>
        </p:nvSpPr>
        <p:spPr>
          <a:xfrm>
            <a:off x="7680190" y="9222302"/>
            <a:ext cx="5578610" cy="1754326"/>
          </a:xfrm>
          <a:prstGeom prst="flowChartProcess">
            <a:avLst/>
          </a:prstGeom>
          <a:noFill/>
        </p:spPr>
        <p:txBody>
          <a:bodyPr wrap="square" rtlCol="0">
            <a:spAutoFit/>
          </a:bodyPr>
          <a:lstStyle/>
          <a:p>
            <a:r>
              <a:rPr lang="en-US" sz="3600" dirty="0">
                <a:solidFill>
                  <a:schemeClr val="bg1"/>
                </a:solidFill>
              </a:rPr>
              <a:t>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endParaRPr lang="pt-BR" sz="3600" dirty="0">
              <a:solidFill>
                <a:schemeClr val="bg1"/>
              </a:solidFill>
            </a:endParaRPr>
          </a:p>
        </p:txBody>
      </p:sp>
      <p:sp>
        <p:nvSpPr>
          <p:cNvPr id="15" name="TextBox 14">
            <a:extLst>
              <a:ext uri="{FF2B5EF4-FFF2-40B4-BE49-F238E27FC236}">
                <a16:creationId xmlns:a16="http://schemas.microsoft.com/office/drawing/2014/main" id="{5C888233-E982-090A-6614-E0C036FA2FCA}"/>
              </a:ext>
            </a:extLst>
          </p:cNvPr>
          <p:cNvSpPr txBox="1"/>
          <p:nvPr/>
        </p:nvSpPr>
        <p:spPr>
          <a:xfrm>
            <a:off x="6096000" y="6135741"/>
            <a:ext cx="7162800" cy="1754326"/>
          </a:xfrm>
          <a:prstGeom prst="flowChartProcess">
            <a:avLst/>
          </a:prstGeom>
          <a:noFill/>
        </p:spPr>
        <p:txBody>
          <a:bodyPr wrap="square" rtlCol="0">
            <a:spAutoFit/>
          </a:bodyPr>
          <a:lstStyle/>
          <a:p>
            <a:r>
              <a:rPr lang="en-US" sz="3600" dirty="0">
                <a:solidFill>
                  <a:schemeClr val="bg1"/>
                </a:solidFill>
              </a:rPr>
              <a:t>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r>
              <a:rPr lang="pt-BR" sz="3600" dirty="0">
                <a:solidFill>
                  <a:schemeClr val="bg1"/>
                </a:solidFill>
              </a:rPr>
              <a:t>Tempus leo eu aenean. </a:t>
            </a:r>
          </a:p>
        </p:txBody>
      </p:sp>
      <p:sp>
        <p:nvSpPr>
          <p:cNvPr id="16" name="TextBox 15">
            <a:extLst>
              <a:ext uri="{FF2B5EF4-FFF2-40B4-BE49-F238E27FC236}">
                <a16:creationId xmlns:a16="http://schemas.microsoft.com/office/drawing/2014/main" id="{1A02260E-9360-41C3-3007-214345924877}"/>
              </a:ext>
            </a:extLst>
          </p:cNvPr>
          <p:cNvSpPr txBox="1"/>
          <p:nvPr/>
        </p:nvSpPr>
        <p:spPr>
          <a:xfrm>
            <a:off x="7949113" y="12087938"/>
            <a:ext cx="5309687" cy="2862322"/>
          </a:xfrm>
          <a:prstGeom prst="flowChartProcess">
            <a:avLst/>
          </a:prstGeom>
          <a:noFill/>
        </p:spPr>
        <p:txBody>
          <a:bodyPr wrap="square" rtlCol="0">
            <a:spAutoFit/>
          </a:bodyPr>
          <a:lstStyle/>
          <a:p>
            <a:r>
              <a:rPr lang="en-US" sz="3600" dirty="0">
                <a:solidFill>
                  <a:schemeClr val="bg1"/>
                </a:solidFill>
              </a:rPr>
              <a:t>Lorem ipsum dolor sit </a:t>
            </a:r>
            <a:r>
              <a:rPr lang="en-US" sz="3600" dirty="0" err="1">
                <a:solidFill>
                  <a:schemeClr val="bg1"/>
                </a:solidFill>
              </a:rPr>
              <a:t>amet</a:t>
            </a:r>
            <a:r>
              <a:rPr lang="en-US" sz="3600" dirty="0">
                <a:solidFill>
                  <a:schemeClr val="bg1"/>
                </a:solidFill>
              </a:rPr>
              <a:t> </a:t>
            </a:r>
            <a:r>
              <a:rPr lang="en-US" sz="3600" dirty="0" err="1">
                <a:solidFill>
                  <a:schemeClr val="bg1"/>
                </a:solidFill>
              </a:rPr>
              <a:t>consectetur</a:t>
            </a:r>
            <a:r>
              <a:rPr lang="en-US" sz="3600" dirty="0">
                <a:solidFill>
                  <a:schemeClr val="bg1"/>
                </a:solidFill>
              </a:rPr>
              <a:t> </a:t>
            </a:r>
            <a:r>
              <a:rPr lang="en-US" sz="3600" dirty="0" err="1">
                <a:solidFill>
                  <a:schemeClr val="bg1"/>
                </a:solidFill>
              </a:rPr>
              <a:t>adipiscing</a:t>
            </a:r>
            <a:r>
              <a:rPr lang="en-US" sz="3600" dirty="0">
                <a:solidFill>
                  <a:schemeClr val="bg1"/>
                </a:solidFill>
              </a:rPr>
              <a:t> </a:t>
            </a:r>
            <a:r>
              <a:rPr lang="en-US" sz="3600" dirty="0" err="1">
                <a:solidFill>
                  <a:schemeClr val="bg1"/>
                </a:solidFill>
              </a:rPr>
              <a:t>elit</a:t>
            </a:r>
            <a:r>
              <a:rPr lang="en-US" sz="3600" dirty="0">
                <a:solidFill>
                  <a:schemeClr val="bg1"/>
                </a:solidFill>
              </a:rPr>
              <a:t>. </a:t>
            </a:r>
            <a:r>
              <a:rPr lang="pt-BR" sz="3600" dirty="0">
                <a:solidFill>
                  <a:schemeClr val="bg1"/>
                </a:solidFill>
              </a:rPr>
              <a:t>Tempus leo eu aenean sed diam urna tempor. </a:t>
            </a:r>
          </a:p>
        </p:txBody>
      </p:sp>
      <p:pic>
        <p:nvPicPr>
          <p:cNvPr id="4" name="Picture 3" descr="A black and white logo&#10;&#10;AI-generated content may be incorrect.">
            <a:extLst>
              <a:ext uri="{FF2B5EF4-FFF2-40B4-BE49-F238E27FC236}">
                <a16:creationId xmlns:a16="http://schemas.microsoft.com/office/drawing/2014/main" id="{32CFF5FE-48BC-0A2A-93AA-4ACC3DC6248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51908" y="14416967"/>
            <a:ext cx="2649641" cy="2728033"/>
          </a:xfrm>
          <a:prstGeom prst="rect">
            <a:avLst/>
          </a:prstGeom>
        </p:spPr>
      </p:pic>
      <p:pic>
        <p:nvPicPr>
          <p:cNvPr id="6" name="Graphic 5">
            <a:extLst>
              <a:ext uri="{FF2B5EF4-FFF2-40B4-BE49-F238E27FC236}">
                <a16:creationId xmlns:a16="http://schemas.microsoft.com/office/drawing/2014/main" id="{F16518CC-C39D-57E8-C16F-E8ED5274BAB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74507" y="6383747"/>
            <a:ext cx="1209916" cy="1258313"/>
          </a:xfrm>
          <a:prstGeom prst="rect">
            <a:avLst/>
          </a:prstGeom>
        </p:spPr>
      </p:pic>
    </p:spTree>
    <p:extLst>
      <p:ext uri="{BB962C8B-B14F-4D97-AF65-F5344CB8AC3E}">
        <p14:creationId xmlns:p14="http://schemas.microsoft.com/office/powerpoint/2010/main" val="2170012297"/>
      </p:ext>
    </p:extLst>
  </p:cSld>
  <p:clrMapOvr>
    <a:masterClrMapping/>
  </p:clrMapOvr>
</p:sld>
</file>

<file path=ppt/theme/theme1.xml><?xml version="1.0" encoding="utf-8"?>
<a:theme xmlns:a="http://schemas.openxmlformats.org/drawingml/2006/main" name="AWWATemplates">
  <a:themeElements>
    <a:clrScheme name="AWWA Color Palette">
      <a:dk1>
        <a:sysClr val="windowText" lastClr="000000"/>
      </a:dk1>
      <a:lt1>
        <a:sysClr val="window" lastClr="FFFFFF"/>
      </a:lt1>
      <a:dk2>
        <a:srgbClr val="043A5E"/>
      </a:dk2>
      <a:lt2>
        <a:srgbClr val="E8E8E8"/>
      </a:lt2>
      <a:accent1>
        <a:srgbClr val="0774BC"/>
      </a:accent1>
      <a:accent2>
        <a:srgbClr val="017A8E"/>
      </a:accent2>
      <a:accent3>
        <a:srgbClr val="5F4190"/>
      </a:accent3>
      <a:accent4>
        <a:srgbClr val="148259"/>
      </a:accent4>
      <a:accent5>
        <a:srgbClr val="7D2918"/>
      </a:accent5>
      <a:accent6>
        <a:srgbClr val="E0B039"/>
      </a:accent6>
      <a:hlink>
        <a:srgbClr val="4D4D4E"/>
      </a:hlink>
      <a:folHlink>
        <a:srgbClr val="808080"/>
      </a:folHlink>
    </a:clrScheme>
    <a:fontScheme name="AWWA Theme">
      <a:majorFont>
        <a:latin typeface="Arv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WWATemplates" id="{4771D7D1-9F3F-41AA-9D9B-645F71C0CE6C}" vid="{8D55D863-375E-42CE-9920-878E3FA0720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f140e55-a37b-4cb9-9b85-53c172a95664">
      <Terms xmlns="http://schemas.microsoft.com/office/infopath/2007/PartnerControls"/>
    </lcf76f155ced4ddcb4097134ff3c332f>
    <TaxCatchAll xmlns="e553c76b-9463-4296-9ca9-21d0ee9d1ee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AD64D1A4B708D478A9ABF430EED6E1F" ma:contentTypeVersion="11" ma:contentTypeDescription="Create a new document." ma:contentTypeScope="" ma:versionID="c8563f75cc26f90a4720619c91d1762a">
  <xsd:schema xmlns:xsd="http://www.w3.org/2001/XMLSchema" xmlns:xs="http://www.w3.org/2001/XMLSchema" xmlns:p="http://schemas.microsoft.com/office/2006/metadata/properties" xmlns:ns2="7f140e55-a37b-4cb9-9b85-53c172a95664" xmlns:ns3="e553c76b-9463-4296-9ca9-21d0ee9d1ee9" targetNamespace="http://schemas.microsoft.com/office/2006/metadata/properties" ma:root="true" ma:fieldsID="5aa6d436268197604a1f3f2dc55ffe1e" ns2:_="" ns3:_="">
    <xsd:import namespace="7f140e55-a37b-4cb9-9b85-53c172a95664"/>
    <xsd:import namespace="e553c76b-9463-4296-9ca9-21d0ee9d1ee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140e55-a37b-4cb9-9b85-53c172a956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658f424-ed6d-49dd-add6-40a7f7f9584a"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553c76b-9463-4296-9ca9-21d0ee9d1ee9"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9ccd764-fa1f-4f5f-8ad1-5e470bcf127a}" ma:internalName="TaxCatchAll" ma:showField="CatchAllData" ma:web="e553c76b-9463-4296-9ca9-21d0ee9d1e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FEF0AD-6623-4F0D-9AF9-69D9DB9E2267}">
  <ds:schemaRefs>
    <ds:schemaRef ds:uri="http://schemas.microsoft.com/office/2006/metadata/properties"/>
    <ds:schemaRef ds:uri="http://schemas.microsoft.com/office/infopath/2007/PartnerControls"/>
    <ds:schemaRef ds:uri="43a76525-6dd3-49bf-956e-c0dee1613efc"/>
    <ds:schemaRef ds:uri="1f8824bb-a6ba-42ee-b6db-096f8a4dd4c8"/>
  </ds:schemaRefs>
</ds:datastoreItem>
</file>

<file path=customXml/itemProps2.xml><?xml version="1.0" encoding="utf-8"?>
<ds:datastoreItem xmlns:ds="http://schemas.openxmlformats.org/officeDocument/2006/customXml" ds:itemID="{4A30F3A9-3BCA-435E-9214-4CBD9F5ECC22}">
  <ds:schemaRefs>
    <ds:schemaRef ds:uri="http://schemas.microsoft.com/sharepoint/v3/contenttype/forms"/>
  </ds:schemaRefs>
</ds:datastoreItem>
</file>

<file path=customXml/itemProps3.xml><?xml version="1.0" encoding="utf-8"?>
<ds:datastoreItem xmlns:ds="http://schemas.openxmlformats.org/officeDocument/2006/customXml" ds:itemID="{DD873D8C-4DD3-41CD-B7EC-A268D9D528C8}"/>
</file>

<file path=docMetadata/LabelInfo.xml><?xml version="1.0" encoding="utf-8"?>
<clbl:labelList xmlns:clbl="http://schemas.microsoft.com/office/2020/mipLabelMetadata">
  <clbl:label id="{59096ad9-8b60-446a-90b7-017dbb9421a3}" enabled="1" method="Standard" siteId="{3d234255-e20f-4205-88a5-9658a402999b}" removed="0"/>
</clbl:labelList>
</file>

<file path=docProps/app.xml><?xml version="1.0" encoding="utf-8"?>
<Properties xmlns="http://schemas.openxmlformats.org/officeDocument/2006/extended-properties" xmlns:vt="http://schemas.openxmlformats.org/officeDocument/2006/docPropsVTypes">
  <Template>AWWATemplates</Template>
  <TotalTime>2317</TotalTime>
  <Words>1147</Words>
  <Application>Microsoft Office PowerPoint</Application>
  <PresentationFormat>Custom</PresentationFormat>
  <Paragraphs>104</Paragraphs>
  <Slides>15</Slides>
  <Notes>0</Notes>
  <HiddenSlides>3</HiddenSlides>
  <MMClips>0</MMClips>
  <ScaleCrop>false</ScaleCrop>
  <HeadingPairs>
    <vt:vector size="8" baseType="variant">
      <vt:variant>
        <vt:lpstr>Fonts Used</vt:lpstr>
      </vt:variant>
      <vt:variant>
        <vt:i4>1</vt:i4>
      </vt:variant>
      <vt:variant>
        <vt:lpstr>Theme</vt:lpstr>
      </vt:variant>
      <vt:variant>
        <vt:i4>1</vt:i4>
      </vt:variant>
      <vt:variant>
        <vt:lpstr>Embedded OLE Servers</vt:lpstr>
      </vt:variant>
      <vt:variant>
        <vt:i4>0</vt:i4>
      </vt:variant>
      <vt:variant>
        <vt:lpstr>Slide Titles</vt:lpstr>
      </vt:variant>
      <vt:variant>
        <vt:i4>15</vt:i4>
      </vt:variant>
    </vt:vector>
  </HeadingPairs>
  <TitlesOfParts>
    <vt:vector size="17" baseType="lpstr">
      <vt:lpstr>Arial</vt:lpstr>
      <vt:lpstr>AWWATemplates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WORLD WATER DAY</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Lamorette, Laura</dc:creator>
  <cp:lastModifiedBy>Lamorette, Laura</cp:lastModifiedBy>
  <cp:revision>9</cp:revision>
  <dcterms:created xsi:type="dcterms:W3CDTF">2023-11-09T18:42:32Z</dcterms:created>
  <dcterms:modified xsi:type="dcterms:W3CDTF">2026-01-28T14:34:16Z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0x010100AAD64D1A4B708D478A9ABF430EED6E1F</vt:lpwstr>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ies>
</file>